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71" r:id="rId10"/>
    <p:sldId id="268" r:id="rId11"/>
    <p:sldId id="272" r:id="rId12"/>
    <p:sldId id="265" r:id="rId13"/>
    <p:sldId id="266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hammed Ali Yeşilöz" initials="MAY" lastIdx="1" clrIdx="0">
    <p:extLst>
      <p:ext uri="{19B8F6BF-5375-455C-9EA6-DF929625EA0E}">
        <p15:presenceInfo xmlns:p15="http://schemas.microsoft.com/office/powerpoint/2012/main" userId="9d3cc1ec8f5749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1" d="100"/>
          <a:sy n="51" d="100"/>
        </p:scale>
        <p:origin x="898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04A5E6-1819-46F3-8799-552095ED371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F653BD-C9DC-447E-BC44-F610EEBE0BA5}">
      <dgm:prSet custT="1"/>
      <dgm:spPr/>
      <dgm:t>
        <a:bodyPr/>
        <a:lstStyle/>
        <a:p>
          <a:r>
            <a:rPr lang="en-US" sz="1800" b="1" dirty="0"/>
            <a:t>By</a:t>
          </a:r>
          <a:endParaRPr lang="en-US" sz="1800" dirty="0"/>
        </a:p>
      </dgm:t>
    </dgm:pt>
    <dgm:pt modelId="{C44901C6-9EA6-479C-9434-96E3A2359D02}" type="parTrans" cxnId="{7B6909FD-4AA7-412C-B1E0-6702E418D306}">
      <dgm:prSet/>
      <dgm:spPr/>
      <dgm:t>
        <a:bodyPr/>
        <a:lstStyle/>
        <a:p>
          <a:endParaRPr lang="en-US"/>
        </a:p>
      </dgm:t>
    </dgm:pt>
    <dgm:pt modelId="{721DBDDB-B752-49E8-A910-37BCA15ACE96}" type="sibTrans" cxnId="{7B6909FD-4AA7-412C-B1E0-6702E418D306}">
      <dgm:prSet/>
      <dgm:spPr/>
      <dgm:t>
        <a:bodyPr/>
        <a:lstStyle/>
        <a:p>
          <a:endParaRPr lang="en-US"/>
        </a:p>
      </dgm:t>
    </dgm:pt>
    <dgm:pt modelId="{B2560C6D-0A7F-4516-8D80-8F5F5D3620BB}">
      <dgm:prSet custT="1"/>
      <dgm:spPr/>
      <dgm:t>
        <a:bodyPr/>
        <a:lstStyle/>
        <a:p>
          <a:r>
            <a: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2016510127                </a:t>
          </a:r>
          <a:r>
            <a:rPr lang="en-US" sz="1800" b="1" dirty="0">
              <a:effectLst/>
              <a:ea typeface="Times New Roman" panose="02020603050405020304" pitchFamily="18" charset="0"/>
            </a:rPr>
            <a:t>Mehmet </a:t>
          </a:r>
          <a:r>
            <a:rPr lang="en-US" sz="1800" b="1" dirty="0" err="1">
              <a:effectLst/>
              <a:ea typeface="Times New Roman" panose="02020603050405020304" pitchFamily="18" charset="0"/>
            </a:rPr>
            <a:t>Tunahan</a:t>
          </a:r>
          <a:r>
            <a:rPr lang="en-US" sz="1800" b="1" dirty="0">
              <a:effectLst/>
              <a:ea typeface="Times New Roman" panose="02020603050405020304" pitchFamily="18" charset="0"/>
            </a:rPr>
            <a:t> </a:t>
          </a:r>
          <a:r>
            <a:rPr lang="en-US" sz="1800" b="1" dirty="0" err="1">
              <a:effectLst/>
              <a:ea typeface="Times New Roman" panose="02020603050405020304" pitchFamily="18" charset="0"/>
            </a:rPr>
            <a:t>Kanpolat</a:t>
          </a:r>
          <a:endParaRPr lang="en-US" sz="1800" b="1" dirty="0">
            <a:effectLst/>
            <a:ea typeface="Times New Roman" panose="02020603050405020304" pitchFamily="18" charset="0"/>
          </a:endParaRPr>
        </a:p>
      </dgm:t>
    </dgm:pt>
    <dgm:pt modelId="{32CA97F9-5FAE-4BD3-BB9D-BC3713ABF289}" type="parTrans" cxnId="{3D4F957A-0412-4438-AFE8-CDC2EE970C91}">
      <dgm:prSet/>
      <dgm:spPr/>
      <dgm:t>
        <a:bodyPr/>
        <a:lstStyle/>
        <a:p>
          <a:endParaRPr lang="en-US"/>
        </a:p>
      </dgm:t>
    </dgm:pt>
    <dgm:pt modelId="{42013E98-8A9F-4B46-B0A2-233163F39469}" type="sibTrans" cxnId="{3D4F957A-0412-4438-AFE8-CDC2EE970C91}">
      <dgm:prSet/>
      <dgm:spPr/>
      <dgm:t>
        <a:bodyPr/>
        <a:lstStyle/>
        <a:p>
          <a:endParaRPr lang="en-US"/>
        </a:p>
      </dgm:t>
    </dgm:pt>
    <dgm:pt modelId="{6DD14415-FF3C-4FED-8E95-78FCC2F66C95}">
      <dgm:prSet custT="1"/>
      <dgm:spPr/>
      <dgm:t>
        <a:bodyPr/>
        <a:lstStyle/>
        <a:p>
          <a:r>
            <a:rPr lang="en-US" sz="1800" b="1" dirty="0">
              <a:effectLst/>
              <a:ea typeface="Times New Roman" panose="02020603050405020304" pitchFamily="18" charset="0"/>
            </a:rPr>
            <a:t>2019510128           Deniz </a:t>
          </a:r>
          <a:r>
            <a:rPr lang="en-US" sz="1800" b="1" dirty="0" err="1">
              <a:effectLst/>
              <a:ea typeface="Times New Roman" panose="02020603050405020304" pitchFamily="18" charset="0"/>
            </a:rPr>
            <a:t>Küçükkara</a:t>
          </a:r>
          <a:endParaRPr lang="en-US" sz="1800" b="1" dirty="0"/>
        </a:p>
      </dgm:t>
    </dgm:pt>
    <dgm:pt modelId="{DC053825-B11E-4703-9CC7-EE141994C7FE}" type="parTrans" cxnId="{FCECA864-3DFB-4CF4-80CD-DE8CCD25EF67}">
      <dgm:prSet/>
      <dgm:spPr/>
      <dgm:t>
        <a:bodyPr/>
        <a:lstStyle/>
        <a:p>
          <a:endParaRPr lang="en-US"/>
        </a:p>
      </dgm:t>
    </dgm:pt>
    <dgm:pt modelId="{32B4F283-0C39-4D3F-85FC-6B025C558D31}" type="sibTrans" cxnId="{FCECA864-3DFB-4CF4-80CD-DE8CCD25EF67}">
      <dgm:prSet/>
      <dgm:spPr/>
      <dgm:t>
        <a:bodyPr/>
        <a:lstStyle/>
        <a:p>
          <a:endParaRPr lang="en-US"/>
        </a:p>
      </dgm:t>
    </dgm:pt>
    <dgm:pt modelId="{24660B9D-3EB6-4F83-8D4B-F45236AC3477}">
      <dgm:prSet custT="1"/>
      <dgm:spPr/>
      <dgm:t>
        <a:bodyPr/>
        <a:lstStyle/>
        <a:p>
          <a:r>
            <a:rPr lang="en-US" sz="1800" b="1" dirty="0"/>
            <a:t>2019510085	        </a:t>
          </a:r>
          <a:r>
            <a:rPr lang="en-US" sz="1600" b="1" dirty="0"/>
            <a:t>MUHAMMET ALİ </a:t>
          </a:r>
          <a:r>
            <a:rPr lang="en-US" sz="1800" b="1" dirty="0"/>
            <a:t>YEŞİLÖZ</a:t>
          </a:r>
          <a:endParaRPr lang="en-US" sz="1800" dirty="0"/>
        </a:p>
      </dgm:t>
    </dgm:pt>
    <dgm:pt modelId="{D1F47B5C-235D-4B51-B0C7-DCB95C006365}" type="parTrans" cxnId="{C4E4D28F-20F6-46F7-8814-0708111AFAA2}">
      <dgm:prSet/>
      <dgm:spPr/>
      <dgm:t>
        <a:bodyPr/>
        <a:lstStyle/>
        <a:p>
          <a:endParaRPr lang="en-US"/>
        </a:p>
      </dgm:t>
    </dgm:pt>
    <dgm:pt modelId="{08A9480E-0DCD-4F1F-9ECF-B1C731B5C115}" type="sibTrans" cxnId="{C4E4D28F-20F6-46F7-8814-0708111AFAA2}">
      <dgm:prSet/>
      <dgm:spPr/>
      <dgm:t>
        <a:bodyPr/>
        <a:lstStyle/>
        <a:p>
          <a:endParaRPr lang="en-US"/>
        </a:p>
      </dgm:t>
    </dgm:pt>
    <dgm:pt modelId="{F71EF190-194E-46EB-94E6-31C0BBF0964F}" type="pres">
      <dgm:prSet presAssocID="{2204A5E6-1819-46F3-8799-552095ED371A}" presName="linear" presStyleCnt="0">
        <dgm:presLayoutVars>
          <dgm:animLvl val="lvl"/>
          <dgm:resizeHandles val="exact"/>
        </dgm:presLayoutVars>
      </dgm:prSet>
      <dgm:spPr/>
    </dgm:pt>
    <dgm:pt modelId="{3FA408DF-0773-4FF5-997D-B0AC101CEC40}" type="pres">
      <dgm:prSet presAssocID="{43F653BD-C9DC-447E-BC44-F610EEBE0BA5}" presName="parentText" presStyleLbl="node1" presStyleIdx="0" presStyleCnt="4" custLinFactNeighborY="-94618">
        <dgm:presLayoutVars>
          <dgm:chMax val="0"/>
          <dgm:bulletEnabled val="1"/>
        </dgm:presLayoutVars>
      </dgm:prSet>
      <dgm:spPr/>
    </dgm:pt>
    <dgm:pt modelId="{C2A73BC8-7982-481E-9FD5-1AC93D4E5BA9}" type="pres">
      <dgm:prSet presAssocID="{721DBDDB-B752-49E8-A910-37BCA15ACE96}" presName="spacer" presStyleCnt="0"/>
      <dgm:spPr/>
    </dgm:pt>
    <dgm:pt modelId="{DB7EC546-C9DE-4E0A-9C20-C45AA898A2DE}" type="pres">
      <dgm:prSet presAssocID="{B2560C6D-0A7F-4516-8D80-8F5F5D3620BB}" presName="parentText" presStyleLbl="node1" presStyleIdx="1" presStyleCnt="4" custLinFactNeighborY="-87416">
        <dgm:presLayoutVars>
          <dgm:chMax val="0"/>
          <dgm:bulletEnabled val="1"/>
        </dgm:presLayoutVars>
      </dgm:prSet>
      <dgm:spPr/>
    </dgm:pt>
    <dgm:pt modelId="{FCB8B889-5461-415F-81DE-BD392EB61974}" type="pres">
      <dgm:prSet presAssocID="{42013E98-8A9F-4B46-B0A2-233163F39469}" presName="spacer" presStyleCnt="0"/>
      <dgm:spPr/>
    </dgm:pt>
    <dgm:pt modelId="{FDEFB57E-96BD-4D93-9136-3A31B70B9BA3}" type="pres">
      <dgm:prSet presAssocID="{6DD14415-FF3C-4FED-8E95-78FCC2F66C9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ECB1941-21F9-40CF-A88B-ADA14900185E}" type="pres">
      <dgm:prSet presAssocID="{32B4F283-0C39-4D3F-85FC-6B025C558D31}" presName="spacer" presStyleCnt="0"/>
      <dgm:spPr/>
    </dgm:pt>
    <dgm:pt modelId="{1879D2C1-4B41-4781-AB96-682E15527FBF}" type="pres">
      <dgm:prSet presAssocID="{24660B9D-3EB6-4F83-8D4B-F45236AC3477}" presName="parentText" presStyleLbl="node1" presStyleIdx="3" presStyleCnt="4" custLinFactY="42870" custLinFactNeighborX="-2217" custLinFactNeighborY="100000">
        <dgm:presLayoutVars>
          <dgm:chMax val="0"/>
          <dgm:bulletEnabled val="1"/>
        </dgm:presLayoutVars>
      </dgm:prSet>
      <dgm:spPr/>
    </dgm:pt>
  </dgm:ptLst>
  <dgm:cxnLst>
    <dgm:cxn modelId="{FCECA864-3DFB-4CF4-80CD-DE8CCD25EF67}" srcId="{2204A5E6-1819-46F3-8799-552095ED371A}" destId="{6DD14415-FF3C-4FED-8E95-78FCC2F66C95}" srcOrd="2" destOrd="0" parTransId="{DC053825-B11E-4703-9CC7-EE141994C7FE}" sibTransId="{32B4F283-0C39-4D3F-85FC-6B025C558D31}"/>
    <dgm:cxn modelId="{3D4F957A-0412-4438-AFE8-CDC2EE970C91}" srcId="{2204A5E6-1819-46F3-8799-552095ED371A}" destId="{B2560C6D-0A7F-4516-8D80-8F5F5D3620BB}" srcOrd="1" destOrd="0" parTransId="{32CA97F9-5FAE-4BD3-BB9D-BC3713ABF289}" sibTransId="{42013E98-8A9F-4B46-B0A2-233163F39469}"/>
    <dgm:cxn modelId="{C4E4D28F-20F6-46F7-8814-0708111AFAA2}" srcId="{2204A5E6-1819-46F3-8799-552095ED371A}" destId="{24660B9D-3EB6-4F83-8D4B-F45236AC3477}" srcOrd="3" destOrd="0" parTransId="{D1F47B5C-235D-4B51-B0C7-DCB95C006365}" sibTransId="{08A9480E-0DCD-4F1F-9ECF-B1C731B5C115}"/>
    <dgm:cxn modelId="{554FAFBB-6FAC-4081-BC59-34625F09EE9A}" type="presOf" srcId="{B2560C6D-0A7F-4516-8D80-8F5F5D3620BB}" destId="{DB7EC546-C9DE-4E0A-9C20-C45AA898A2DE}" srcOrd="0" destOrd="0" presId="urn:microsoft.com/office/officeart/2005/8/layout/vList2"/>
    <dgm:cxn modelId="{CB7E54D0-3991-446A-8E33-C7113ACF622A}" type="presOf" srcId="{24660B9D-3EB6-4F83-8D4B-F45236AC3477}" destId="{1879D2C1-4B41-4781-AB96-682E15527FBF}" srcOrd="0" destOrd="0" presId="urn:microsoft.com/office/officeart/2005/8/layout/vList2"/>
    <dgm:cxn modelId="{AC2B31E9-4E59-4089-9137-9677CE00CB41}" type="presOf" srcId="{43F653BD-C9DC-447E-BC44-F610EEBE0BA5}" destId="{3FA408DF-0773-4FF5-997D-B0AC101CEC40}" srcOrd="0" destOrd="0" presId="urn:microsoft.com/office/officeart/2005/8/layout/vList2"/>
    <dgm:cxn modelId="{98799AF1-6F23-49FD-B7B6-9BD5056B32C2}" type="presOf" srcId="{6DD14415-FF3C-4FED-8E95-78FCC2F66C95}" destId="{FDEFB57E-96BD-4D93-9136-3A31B70B9BA3}" srcOrd="0" destOrd="0" presId="urn:microsoft.com/office/officeart/2005/8/layout/vList2"/>
    <dgm:cxn modelId="{15FB8FF6-F5C5-4D46-991C-8B2917C2D964}" type="presOf" srcId="{2204A5E6-1819-46F3-8799-552095ED371A}" destId="{F71EF190-194E-46EB-94E6-31C0BBF0964F}" srcOrd="0" destOrd="0" presId="urn:microsoft.com/office/officeart/2005/8/layout/vList2"/>
    <dgm:cxn modelId="{7B6909FD-4AA7-412C-B1E0-6702E418D306}" srcId="{2204A5E6-1819-46F3-8799-552095ED371A}" destId="{43F653BD-C9DC-447E-BC44-F610EEBE0BA5}" srcOrd="0" destOrd="0" parTransId="{C44901C6-9EA6-479C-9434-96E3A2359D02}" sibTransId="{721DBDDB-B752-49E8-A910-37BCA15ACE96}"/>
    <dgm:cxn modelId="{3D7012A1-3156-4F63-A30A-04E9A7242C2E}" type="presParOf" srcId="{F71EF190-194E-46EB-94E6-31C0BBF0964F}" destId="{3FA408DF-0773-4FF5-997D-B0AC101CEC40}" srcOrd="0" destOrd="0" presId="urn:microsoft.com/office/officeart/2005/8/layout/vList2"/>
    <dgm:cxn modelId="{58621042-4C96-4DD8-9039-453B27641873}" type="presParOf" srcId="{F71EF190-194E-46EB-94E6-31C0BBF0964F}" destId="{C2A73BC8-7982-481E-9FD5-1AC93D4E5BA9}" srcOrd="1" destOrd="0" presId="urn:microsoft.com/office/officeart/2005/8/layout/vList2"/>
    <dgm:cxn modelId="{B0BD7041-7DF3-4F9D-AF93-7889B212FF9F}" type="presParOf" srcId="{F71EF190-194E-46EB-94E6-31C0BBF0964F}" destId="{DB7EC546-C9DE-4E0A-9C20-C45AA898A2DE}" srcOrd="2" destOrd="0" presId="urn:microsoft.com/office/officeart/2005/8/layout/vList2"/>
    <dgm:cxn modelId="{8866252F-C4FE-4261-AE2A-304314F39415}" type="presParOf" srcId="{F71EF190-194E-46EB-94E6-31C0BBF0964F}" destId="{FCB8B889-5461-415F-81DE-BD392EB61974}" srcOrd="3" destOrd="0" presId="urn:microsoft.com/office/officeart/2005/8/layout/vList2"/>
    <dgm:cxn modelId="{D9861FA1-9CCA-402C-884D-8C4DC369155B}" type="presParOf" srcId="{F71EF190-194E-46EB-94E6-31C0BBF0964F}" destId="{FDEFB57E-96BD-4D93-9136-3A31B70B9BA3}" srcOrd="4" destOrd="0" presId="urn:microsoft.com/office/officeart/2005/8/layout/vList2"/>
    <dgm:cxn modelId="{0ADB843B-CF44-43D1-8005-1F8D82948CC8}" type="presParOf" srcId="{F71EF190-194E-46EB-94E6-31C0BBF0964F}" destId="{0ECB1941-21F9-40CF-A88B-ADA14900185E}" srcOrd="5" destOrd="0" presId="urn:microsoft.com/office/officeart/2005/8/layout/vList2"/>
    <dgm:cxn modelId="{D2F6E1D8-79A8-48C0-AF68-2E27D1F92D02}" type="presParOf" srcId="{F71EF190-194E-46EB-94E6-31C0BBF0964F}" destId="{1879D2C1-4B41-4781-AB96-682E15527FB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5D4DE4-0D81-46B6-81BA-BFA110391AC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C873558-72B3-423B-9273-987A84373251}">
      <dgm:prSet/>
      <dgm:spPr/>
      <dgm:t>
        <a:bodyPr/>
        <a:lstStyle/>
        <a:p>
          <a:r>
            <a:rPr lang="en-US"/>
            <a:t>Required variables and classes created</a:t>
          </a:r>
        </a:p>
      </dgm:t>
    </dgm:pt>
    <dgm:pt modelId="{355B335F-607E-40BF-8A0D-70A11E20737E}" type="parTrans" cxnId="{40881841-7095-4701-BE0C-419DDCDD2BC9}">
      <dgm:prSet/>
      <dgm:spPr/>
      <dgm:t>
        <a:bodyPr/>
        <a:lstStyle/>
        <a:p>
          <a:endParaRPr lang="en-US"/>
        </a:p>
      </dgm:t>
    </dgm:pt>
    <dgm:pt modelId="{4A885862-8033-4E4F-9A61-BD960656F3EE}" type="sibTrans" cxnId="{40881841-7095-4701-BE0C-419DDCDD2BC9}">
      <dgm:prSet/>
      <dgm:spPr/>
      <dgm:t>
        <a:bodyPr/>
        <a:lstStyle/>
        <a:p>
          <a:endParaRPr lang="en-US"/>
        </a:p>
      </dgm:t>
    </dgm:pt>
    <dgm:pt modelId="{38FB78C5-027A-40D9-B9A9-8889DD0D08D3}">
      <dgm:prSet/>
      <dgm:spPr/>
      <dgm:t>
        <a:bodyPr/>
        <a:lstStyle/>
        <a:p>
          <a:r>
            <a:rPr lang="en-US"/>
            <a:t>The next day command was created properly</a:t>
          </a:r>
        </a:p>
      </dgm:t>
    </dgm:pt>
    <dgm:pt modelId="{85ED81F7-CAA1-4FD7-8EC1-271FAF804298}" type="parTrans" cxnId="{10CCF0F0-6F46-4DE1-877C-698B876C561E}">
      <dgm:prSet/>
      <dgm:spPr/>
      <dgm:t>
        <a:bodyPr/>
        <a:lstStyle/>
        <a:p>
          <a:endParaRPr lang="en-US"/>
        </a:p>
      </dgm:t>
    </dgm:pt>
    <dgm:pt modelId="{B81784B2-8E75-414A-8008-1051E246EA6D}" type="sibTrans" cxnId="{10CCF0F0-6F46-4DE1-877C-698B876C561E}">
      <dgm:prSet/>
      <dgm:spPr/>
      <dgm:t>
        <a:bodyPr/>
        <a:lstStyle/>
        <a:p>
          <a:endParaRPr lang="en-US"/>
        </a:p>
      </dgm:t>
    </dgm:pt>
    <dgm:pt modelId="{4070241A-7507-4F3B-8A61-17F126BDCEC5}">
      <dgm:prSet/>
      <dgm:spPr/>
      <dgm:t>
        <a:bodyPr/>
        <a:lstStyle/>
        <a:p>
          <a:r>
            <a:rPr lang="en-US"/>
            <a:t>Daily rental fees were calculated.</a:t>
          </a:r>
        </a:p>
      </dgm:t>
    </dgm:pt>
    <dgm:pt modelId="{3ABAC5E7-FAE2-4EFA-8DEC-E007C0F118C8}" type="parTrans" cxnId="{51E6C779-88C9-482B-BE3D-EEBB47B4CB14}">
      <dgm:prSet/>
      <dgm:spPr/>
      <dgm:t>
        <a:bodyPr/>
        <a:lstStyle/>
        <a:p>
          <a:endParaRPr lang="en-US"/>
        </a:p>
      </dgm:t>
    </dgm:pt>
    <dgm:pt modelId="{64BB0DD2-2B69-40FB-9B58-9BAEAC27C440}" type="sibTrans" cxnId="{51E6C779-88C9-482B-BE3D-EEBB47B4CB14}">
      <dgm:prSet/>
      <dgm:spPr/>
      <dgm:t>
        <a:bodyPr/>
        <a:lstStyle/>
        <a:p>
          <a:endParaRPr lang="en-US"/>
        </a:p>
      </dgm:t>
    </dgm:pt>
    <dgm:pt modelId="{8A2F99B3-ED51-480F-85A2-40C93710AE85}">
      <dgm:prSet/>
      <dgm:spPr/>
      <dgm:t>
        <a:bodyPr/>
        <a:lstStyle/>
        <a:p>
          <a:r>
            <a:rPr lang="en-US"/>
            <a:t>The most important suggestion was made by the system for each office.</a:t>
          </a:r>
        </a:p>
      </dgm:t>
    </dgm:pt>
    <dgm:pt modelId="{5B5CFE49-9B9E-4D47-9C0E-F038BE10BD27}" type="parTrans" cxnId="{56E5B2AF-41C1-4D47-B6B2-2FFE7106A121}">
      <dgm:prSet/>
      <dgm:spPr/>
      <dgm:t>
        <a:bodyPr/>
        <a:lstStyle/>
        <a:p>
          <a:endParaRPr lang="en-US"/>
        </a:p>
      </dgm:t>
    </dgm:pt>
    <dgm:pt modelId="{028309AB-7275-41DD-B333-82D739D6ADEA}" type="sibTrans" cxnId="{56E5B2AF-41C1-4D47-B6B2-2FFE7106A121}">
      <dgm:prSet/>
      <dgm:spPr/>
      <dgm:t>
        <a:bodyPr/>
        <a:lstStyle/>
        <a:p>
          <a:endParaRPr lang="en-US"/>
        </a:p>
      </dgm:t>
    </dgm:pt>
    <dgm:pt modelId="{1726D72F-C6E2-46FF-A7B8-E65ACE3648FB}" type="pres">
      <dgm:prSet presAssocID="{D15D4DE4-0D81-46B6-81BA-BFA110391ACD}" presName="root" presStyleCnt="0">
        <dgm:presLayoutVars>
          <dgm:dir/>
          <dgm:resizeHandles val="exact"/>
        </dgm:presLayoutVars>
      </dgm:prSet>
      <dgm:spPr/>
    </dgm:pt>
    <dgm:pt modelId="{F1A6FCE3-5489-42F1-B853-6B77922F1406}" type="pres">
      <dgm:prSet presAssocID="{BC873558-72B3-423B-9273-987A84373251}" presName="compNode" presStyleCnt="0"/>
      <dgm:spPr/>
    </dgm:pt>
    <dgm:pt modelId="{F10F4858-FDAF-4658-B926-976A88CD3169}" type="pres">
      <dgm:prSet presAssocID="{BC873558-72B3-423B-9273-987A84373251}" presName="bgRect" presStyleLbl="bgShp" presStyleIdx="0" presStyleCnt="4"/>
      <dgm:spPr/>
    </dgm:pt>
    <dgm:pt modelId="{5B80A3E8-9B8E-41A5-95C3-077F8CB49E5A}" type="pres">
      <dgm:prSet presAssocID="{BC873558-72B3-423B-9273-987A8437325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13C77D0D-9C9B-4533-9CF8-5459B7A78588}" type="pres">
      <dgm:prSet presAssocID="{BC873558-72B3-423B-9273-987A84373251}" presName="spaceRect" presStyleCnt="0"/>
      <dgm:spPr/>
    </dgm:pt>
    <dgm:pt modelId="{AAD0B632-7568-4F73-A145-3F670E92654F}" type="pres">
      <dgm:prSet presAssocID="{BC873558-72B3-423B-9273-987A84373251}" presName="parTx" presStyleLbl="revTx" presStyleIdx="0" presStyleCnt="4">
        <dgm:presLayoutVars>
          <dgm:chMax val="0"/>
          <dgm:chPref val="0"/>
        </dgm:presLayoutVars>
      </dgm:prSet>
      <dgm:spPr/>
    </dgm:pt>
    <dgm:pt modelId="{132D7421-9B33-4883-8BA9-3F0C23F9B07B}" type="pres">
      <dgm:prSet presAssocID="{4A885862-8033-4E4F-9A61-BD960656F3EE}" presName="sibTrans" presStyleCnt="0"/>
      <dgm:spPr/>
    </dgm:pt>
    <dgm:pt modelId="{D0E36A41-8B26-4325-8292-348EFF7D9564}" type="pres">
      <dgm:prSet presAssocID="{38FB78C5-027A-40D9-B9A9-8889DD0D08D3}" presName="compNode" presStyleCnt="0"/>
      <dgm:spPr/>
    </dgm:pt>
    <dgm:pt modelId="{00F8E17B-E3A8-4338-B07B-1AAF7C68EE12}" type="pres">
      <dgm:prSet presAssocID="{38FB78C5-027A-40D9-B9A9-8889DD0D08D3}" presName="bgRect" presStyleLbl="bgShp" presStyleIdx="1" presStyleCnt="4"/>
      <dgm:spPr/>
    </dgm:pt>
    <dgm:pt modelId="{9F52A1FA-471B-4BFB-8E2C-B13A39ACC2BE}" type="pres">
      <dgm:prSet presAssocID="{38FB78C5-027A-40D9-B9A9-8889DD0D08D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274D812-71B7-4FEF-8A8A-EC9BA94889F3}" type="pres">
      <dgm:prSet presAssocID="{38FB78C5-027A-40D9-B9A9-8889DD0D08D3}" presName="spaceRect" presStyleCnt="0"/>
      <dgm:spPr/>
    </dgm:pt>
    <dgm:pt modelId="{701C27EE-5AA1-445A-9EF8-26D9468FD927}" type="pres">
      <dgm:prSet presAssocID="{38FB78C5-027A-40D9-B9A9-8889DD0D08D3}" presName="parTx" presStyleLbl="revTx" presStyleIdx="1" presStyleCnt="4">
        <dgm:presLayoutVars>
          <dgm:chMax val="0"/>
          <dgm:chPref val="0"/>
        </dgm:presLayoutVars>
      </dgm:prSet>
      <dgm:spPr/>
    </dgm:pt>
    <dgm:pt modelId="{A085D792-DCA7-47FA-93A8-2D7BC0B31D40}" type="pres">
      <dgm:prSet presAssocID="{B81784B2-8E75-414A-8008-1051E246EA6D}" presName="sibTrans" presStyleCnt="0"/>
      <dgm:spPr/>
    </dgm:pt>
    <dgm:pt modelId="{6FEB7DCD-38EA-4062-B705-285D0F0F1127}" type="pres">
      <dgm:prSet presAssocID="{4070241A-7507-4F3B-8A61-17F126BDCEC5}" presName="compNode" presStyleCnt="0"/>
      <dgm:spPr/>
    </dgm:pt>
    <dgm:pt modelId="{6FBBFC27-FD08-4819-A85E-603F5D2E4E99}" type="pres">
      <dgm:prSet presAssocID="{4070241A-7507-4F3B-8A61-17F126BDCEC5}" presName="bgRect" presStyleLbl="bgShp" presStyleIdx="2" presStyleCnt="4"/>
      <dgm:spPr/>
    </dgm:pt>
    <dgm:pt modelId="{3FA4A776-03B1-4BDE-8054-1F110C64EEB5}" type="pres">
      <dgm:prSet presAssocID="{4070241A-7507-4F3B-8A61-17F126BDCEC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7464E72-5A88-44A2-8986-E2F40ABABA03}" type="pres">
      <dgm:prSet presAssocID="{4070241A-7507-4F3B-8A61-17F126BDCEC5}" presName="spaceRect" presStyleCnt="0"/>
      <dgm:spPr/>
    </dgm:pt>
    <dgm:pt modelId="{0B903167-C955-4FB2-963D-28323476C957}" type="pres">
      <dgm:prSet presAssocID="{4070241A-7507-4F3B-8A61-17F126BDCEC5}" presName="parTx" presStyleLbl="revTx" presStyleIdx="2" presStyleCnt="4">
        <dgm:presLayoutVars>
          <dgm:chMax val="0"/>
          <dgm:chPref val="0"/>
        </dgm:presLayoutVars>
      </dgm:prSet>
      <dgm:spPr/>
    </dgm:pt>
    <dgm:pt modelId="{B10AB15D-68B4-401E-A998-AA81ACEDC24A}" type="pres">
      <dgm:prSet presAssocID="{64BB0DD2-2B69-40FB-9B58-9BAEAC27C440}" presName="sibTrans" presStyleCnt="0"/>
      <dgm:spPr/>
    </dgm:pt>
    <dgm:pt modelId="{D5442F97-606A-4D4A-A349-A655ADFCC6AC}" type="pres">
      <dgm:prSet presAssocID="{8A2F99B3-ED51-480F-85A2-40C93710AE85}" presName="compNode" presStyleCnt="0"/>
      <dgm:spPr/>
    </dgm:pt>
    <dgm:pt modelId="{E08FD63B-2F23-4816-AEEC-CDCD9DBC1445}" type="pres">
      <dgm:prSet presAssocID="{8A2F99B3-ED51-480F-85A2-40C93710AE85}" presName="bgRect" presStyleLbl="bgShp" presStyleIdx="3" presStyleCnt="4"/>
      <dgm:spPr/>
    </dgm:pt>
    <dgm:pt modelId="{66860B88-7A30-47A5-9C62-F06B68CCA8F6}" type="pres">
      <dgm:prSet presAssocID="{8A2F99B3-ED51-480F-85A2-40C93710AE8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4F2D8F1E-E8BB-4BF0-81EA-2243F0389240}" type="pres">
      <dgm:prSet presAssocID="{8A2F99B3-ED51-480F-85A2-40C93710AE85}" presName="spaceRect" presStyleCnt="0"/>
      <dgm:spPr/>
    </dgm:pt>
    <dgm:pt modelId="{C1BDD8B1-1D77-4991-A60A-88083CBD21C9}" type="pres">
      <dgm:prSet presAssocID="{8A2F99B3-ED51-480F-85A2-40C93710AE8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6953705-37A3-4ABB-94E0-B8A6067874EC}" type="presOf" srcId="{8A2F99B3-ED51-480F-85A2-40C93710AE85}" destId="{C1BDD8B1-1D77-4991-A60A-88083CBD21C9}" srcOrd="0" destOrd="0" presId="urn:microsoft.com/office/officeart/2018/2/layout/IconVerticalSolidList"/>
    <dgm:cxn modelId="{0A603F28-691F-431D-B969-620EBFD76B4A}" type="presOf" srcId="{D15D4DE4-0D81-46B6-81BA-BFA110391ACD}" destId="{1726D72F-C6E2-46FF-A7B8-E65ACE3648FB}" srcOrd="0" destOrd="0" presId="urn:microsoft.com/office/officeart/2018/2/layout/IconVerticalSolidList"/>
    <dgm:cxn modelId="{40881841-7095-4701-BE0C-419DDCDD2BC9}" srcId="{D15D4DE4-0D81-46B6-81BA-BFA110391ACD}" destId="{BC873558-72B3-423B-9273-987A84373251}" srcOrd="0" destOrd="0" parTransId="{355B335F-607E-40BF-8A0D-70A11E20737E}" sibTransId="{4A885862-8033-4E4F-9A61-BD960656F3EE}"/>
    <dgm:cxn modelId="{97049B67-E78A-4409-813C-A8F5FBBF25B7}" type="presOf" srcId="{38FB78C5-027A-40D9-B9A9-8889DD0D08D3}" destId="{701C27EE-5AA1-445A-9EF8-26D9468FD927}" srcOrd="0" destOrd="0" presId="urn:microsoft.com/office/officeart/2018/2/layout/IconVerticalSolidList"/>
    <dgm:cxn modelId="{A3793456-0043-46A8-B5C8-255F719DDDAB}" type="presOf" srcId="{4070241A-7507-4F3B-8A61-17F126BDCEC5}" destId="{0B903167-C955-4FB2-963D-28323476C957}" srcOrd="0" destOrd="0" presId="urn:microsoft.com/office/officeart/2018/2/layout/IconVerticalSolidList"/>
    <dgm:cxn modelId="{51E6C779-88C9-482B-BE3D-EEBB47B4CB14}" srcId="{D15D4DE4-0D81-46B6-81BA-BFA110391ACD}" destId="{4070241A-7507-4F3B-8A61-17F126BDCEC5}" srcOrd="2" destOrd="0" parTransId="{3ABAC5E7-FAE2-4EFA-8DEC-E007C0F118C8}" sibTransId="{64BB0DD2-2B69-40FB-9B58-9BAEAC27C440}"/>
    <dgm:cxn modelId="{56E5B2AF-41C1-4D47-B6B2-2FFE7106A121}" srcId="{D15D4DE4-0D81-46B6-81BA-BFA110391ACD}" destId="{8A2F99B3-ED51-480F-85A2-40C93710AE85}" srcOrd="3" destOrd="0" parTransId="{5B5CFE49-9B9E-4D47-9C0E-F038BE10BD27}" sibTransId="{028309AB-7275-41DD-B333-82D739D6ADEA}"/>
    <dgm:cxn modelId="{AAFC89C3-3C16-41C6-AB15-FACE544E98E0}" type="presOf" srcId="{BC873558-72B3-423B-9273-987A84373251}" destId="{AAD0B632-7568-4F73-A145-3F670E92654F}" srcOrd="0" destOrd="0" presId="urn:microsoft.com/office/officeart/2018/2/layout/IconVerticalSolidList"/>
    <dgm:cxn modelId="{10CCF0F0-6F46-4DE1-877C-698B876C561E}" srcId="{D15D4DE4-0D81-46B6-81BA-BFA110391ACD}" destId="{38FB78C5-027A-40D9-B9A9-8889DD0D08D3}" srcOrd="1" destOrd="0" parTransId="{85ED81F7-CAA1-4FD7-8EC1-271FAF804298}" sibTransId="{B81784B2-8E75-414A-8008-1051E246EA6D}"/>
    <dgm:cxn modelId="{99A146B0-C8A0-43B9-8C52-3F55EFF05876}" type="presParOf" srcId="{1726D72F-C6E2-46FF-A7B8-E65ACE3648FB}" destId="{F1A6FCE3-5489-42F1-B853-6B77922F1406}" srcOrd="0" destOrd="0" presId="urn:microsoft.com/office/officeart/2018/2/layout/IconVerticalSolidList"/>
    <dgm:cxn modelId="{024EE334-1E16-4788-B991-7383D089EAB9}" type="presParOf" srcId="{F1A6FCE3-5489-42F1-B853-6B77922F1406}" destId="{F10F4858-FDAF-4658-B926-976A88CD3169}" srcOrd="0" destOrd="0" presId="urn:microsoft.com/office/officeart/2018/2/layout/IconVerticalSolidList"/>
    <dgm:cxn modelId="{E667602A-80E6-4B93-B6D3-CD08A83A907A}" type="presParOf" srcId="{F1A6FCE3-5489-42F1-B853-6B77922F1406}" destId="{5B80A3E8-9B8E-41A5-95C3-077F8CB49E5A}" srcOrd="1" destOrd="0" presId="urn:microsoft.com/office/officeart/2018/2/layout/IconVerticalSolidList"/>
    <dgm:cxn modelId="{B5E440DF-8362-4587-951A-1A3FDB31AF82}" type="presParOf" srcId="{F1A6FCE3-5489-42F1-B853-6B77922F1406}" destId="{13C77D0D-9C9B-4533-9CF8-5459B7A78588}" srcOrd="2" destOrd="0" presId="urn:microsoft.com/office/officeart/2018/2/layout/IconVerticalSolidList"/>
    <dgm:cxn modelId="{DA676CFE-E540-45D8-A83B-38C8FE413797}" type="presParOf" srcId="{F1A6FCE3-5489-42F1-B853-6B77922F1406}" destId="{AAD0B632-7568-4F73-A145-3F670E92654F}" srcOrd="3" destOrd="0" presId="urn:microsoft.com/office/officeart/2018/2/layout/IconVerticalSolidList"/>
    <dgm:cxn modelId="{DEBAEDC0-EB1C-48D8-8B7D-7330C5B0250B}" type="presParOf" srcId="{1726D72F-C6E2-46FF-A7B8-E65ACE3648FB}" destId="{132D7421-9B33-4883-8BA9-3F0C23F9B07B}" srcOrd="1" destOrd="0" presId="urn:microsoft.com/office/officeart/2018/2/layout/IconVerticalSolidList"/>
    <dgm:cxn modelId="{86177A14-4959-4076-9BBE-B7E6410430FF}" type="presParOf" srcId="{1726D72F-C6E2-46FF-A7B8-E65ACE3648FB}" destId="{D0E36A41-8B26-4325-8292-348EFF7D9564}" srcOrd="2" destOrd="0" presId="urn:microsoft.com/office/officeart/2018/2/layout/IconVerticalSolidList"/>
    <dgm:cxn modelId="{04BFAAA1-EA01-4EA3-A106-24C527EB3399}" type="presParOf" srcId="{D0E36A41-8B26-4325-8292-348EFF7D9564}" destId="{00F8E17B-E3A8-4338-B07B-1AAF7C68EE12}" srcOrd="0" destOrd="0" presId="urn:microsoft.com/office/officeart/2018/2/layout/IconVerticalSolidList"/>
    <dgm:cxn modelId="{9B74FEE1-21A6-4C82-BE79-BB1B60218C53}" type="presParOf" srcId="{D0E36A41-8B26-4325-8292-348EFF7D9564}" destId="{9F52A1FA-471B-4BFB-8E2C-B13A39ACC2BE}" srcOrd="1" destOrd="0" presId="urn:microsoft.com/office/officeart/2018/2/layout/IconVerticalSolidList"/>
    <dgm:cxn modelId="{4923E1AE-D5D3-484D-9E31-C8EA099AE775}" type="presParOf" srcId="{D0E36A41-8B26-4325-8292-348EFF7D9564}" destId="{7274D812-71B7-4FEF-8A8A-EC9BA94889F3}" srcOrd="2" destOrd="0" presId="urn:microsoft.com/office/officeart/2018/2/layout/IconVerticalSolidList"/>
    <dgm:cxn modelId="{B4F658E6-7887-4C5F-9650-1C40D34045BF}" type="presParOf" srcId="{D0E36A41-8B26-4325-8292-348EFF7D9564}" destId="{701C27EE-5AA1-445A-9EF8-26D9468FD927}" srcOrd="3" destOrd="0" presId="urn:microsoft.com/office/officeart/2018/2/layout/IconVerticalSolidList"/>
    <dgm:cxn modelId="{F593E45A-050C-44E8-9CBF-32E36940AE94}" type="presParOf" srcId="{1726D72F-C6E2-46FF-A7B8-E65ACE3648FB}" destId="{A085D792-DCA7-47FA-93A8-2D7BC0B31D40}" srcOrd="3" destOrd="0" presId="urn:microsoft.com/office/officeart/2018/2/layout/IconVerticalSolidList"/>
    <dgm:cxn modelId="{F4660888-611A-4BED-A9EE-79C7D9028B47}" type="presParOf" srcId="{1726D72F-C6E2-46FF-A7B8-E65ACE3648FB}" destId="{6FEB7DCD-38EA-4062-B705-285D0F0F1127}" srcOrd="4" destOrd="0" presId="urn:microsoft.com/office/officeart/2018/2/layout/IconVerticalSolidList"/>
    <dgm:cxn modelId="{044883C0-DADC-4139-94D2-1ED1E3E0E0A5}" type="presParOf" srcId="{6FEB7DCD-38EA-4062-B705-285D0F0F1127}" destId="{6FBBFC27-FD08-4819-A85E-603F5D2E4E99}" srcOrd="0" destOrd="0" presId="urn:microsoft.com/office/officeart/2018/2/layout/IconVerticalSolidList"/>
    <dgm:cxn modelId="{B643BB75-CCE8-4E08-9BA1-97678DD5E898}" type="presParOf" srcId="{6FEB7DCD-38EA-4062-B705-285D0F0F1127}" destId="{3FA4A776-03B1-4BDE-8054-1F110C64EEB5}" srcOrd="1" destOrd="0" presId="urn:microsoft.com/office/officeart/2018/2/layout/IconVerticalSolidList"/>
    <dgm:cxn modelId="{6537341D-82DD-4E3A-B91E-A664656F9913}" type="presParOf" srcId="{6FEB7DCD-38EA-4062-B705-285D0F0F1127}" destId="{67464E72-5A88-44A2-8986-E2F40ABABA03}" srcOrd="2" destOrd="0" presId="urn:microsoft.com/office/officeart/2018/2/layout/IconVerticalSolidList"/>
    <dgm:cxn modelId="{7FDA1A8F-88F0-4AB7-AA5A-06F2CA843A53}" type="presParOf" srcId="{6FEB7DCD-38EA-4062-B705-285D0F0F1127}" destId="{0B903167-C955-4FB2-963D-28323476C957}" srcOrd="3" destOrd="0" presId="urn:microsoft.com/office/officeart/2018/2/layout/IconVerticalSolidList"/>
    <dgm:cxn modelId="{FB237167-E479-4E2A-AEE5-49A2DB3D99F8}" type="presParOf" srcId="{1726D72F-C6E2-46FF-A7B8-E65ACE3648FB}" destId="{B10AB15D-68B4-401E-A998-AA81ACEDC24A}" srcOrd="5" destOrd="0" presId="urn:microsoft.com/office/officeart/2018/2/layout/IconVerticalSolidList"/>
    <dgm:cxn modelId="{29A820D2-A0A9-44ED-BE8F-11BBEAB6A53E}" type="presParOf" srcId="{1726D72F-C6E2-46FF-A7B8-E65ACE3648FB}" destId="{D5442F97-606A-4D4A-A349-A655ADFCC6AC}" srcOrd="6" destOrd="0" presId="urn:microsoft.com/office/officeart/2018/2/layout/IconVerticalSolidList"/>
    <dgm:cxn modelId="{9D0AD911-D618-43F5-8916-DB7A9B052809}" type="presParOf" srcId="{D5442F97-606A-4D4A-A349-A655ADFCC6AC}" destId="{E08FD63B-2F23-4816-AEEC-CDCD9DBC1445}" srcOrd="0" destOrd="0" presId="urn:microsoft.com/office/officeart/2018/2/layout/IconVerticalSolidList"/>
    <dgm:cxn modelId="{0B9AB86E-C9E4-4CB1-B84A-540E04393494}" type="presParOf" srcId="{D5442F97-606A-4D4A-A349-A655ADFCC6AC}" destId="{66860B88-7A30-47A5-9C62-F06B68CCA8F6}" srcOrd="1" destOrd="0" presId="urn:microsoft.com/office/officeart/2018/2/layout/IconVerticalSolidList"/>
    <dgm:cxn modelId="{3679C315-AE39-42C7-8559-28DCC3476CD1}" type="presParOf" srcId="{D5442F97-606A-4D4A-A349-A655ADFCC6AC}" destId="{4F2D8F1E-E8BB-4BF0-81EA-2243F0389240}" srcOrd="2" destOrd="0" presId="urn:microsoft.com/office/officeart/2018/2/layout/IconVerticalSolidList"/>
    <dgm:cxn modelId="{02F3AC12-B8D6-427C-B667-A924FF7F189F}" type="presParOf" srcId="{D5442F97-606A-4D4A-A349-A655ADFCC6AC}" destId="{C1BDD8B1-1D77-4991-A60A-88083CBD21C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F324E1-377F-4672-9236-7D8D2527593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8AB0659-55A4-4745-A8DC-33A8AFE52B99}">
      <dgm:prSet/>
      <dgm:spPr/>
      <dgm:t>
        <a:bodyPr/>
        <a:lstStyle/>
        <a:p>
          <a:r>
            <a:rPr lang="en-US" dirty="0"/>
            <a:t>First of all, we did the necessary research and drew a path for ourselves.</a:t>
          </a:r>
        </a:p>
      </dgm:t>
    </dgm:pt>
    <dgm:pt modelId="{36AF20DA-609D-4732-97B8-F0ABA2EB3777}" type="parTrans" cxnId="{EC4F0FCD-2D54-447A-AF4E-87A54F18B434}">
      <dgm:prSet/>
      <dgm:spPr/>
      <dgm:t>
        <a:bodyPr/>
        <a:lstStyle/>
        <a:p>
          <a:endParaRPr lang="en-US"/>
        </a:p>
      </dgm:t>
    </dgm:pt>
    <dgm:pt modelId="{FDB2EF4E-74E3-4590-9104-0FAE9102C1CE}" type="sibTrans" cxnId="{EC4F0FCD-2D54-447A-AF4E-87A54F18B434}">
      <dgm:prSet/>
      <dgm:spPr/>
      <dgm:t>
        <a:bodyPr/>
        <a:lstStyle/>
        <a:p>
          <a:endParaRPr lang="en-US"/>
        </a:p>
      </dgm:t>
    </dgm:pt>
    <dgm:pt modelId="{EFFAD5B0-DB1D-45C7-B848-EB00BE051417}">
      <dgm:prSet/>
      <dgm:spPr/>
      <dgm:t>
        <a:bodyPr/>
        <a:lstStyle/>
        <a:p>
          <a:r>
            <a:rPr lang="en-US" dirty="0"/>
            <a:t>After that, we started to form the program gradually, even if we encountered problems that we could not foresee, we tried to solve them.</a:t>
          </a:r>
        </a:p>
      </dgm:t>
    </dgm:pt>
    <dgm:pt modelId="{36689F27-3D55-485B-8C64-CF5D43580698}" type="parTrans" cxnId="{75AAC2D2-9268-4650-B2A4-FC7EBD51DB94}">
      <dgm:prSet/>
      <dgm:spPr/>
      <dgm:t>
        <a:bodyPr/>
        <a:lstStyle/>
        <a:p>
          <a:endParaRPr lang="en-US"/>
        </a:p>
      </dgm:t>
    </dgm:pt>
    <dgm:pt modelId="{058B6ADC-D4DF-4C45-8497-EA9F4D56F2FB}" type="sibTrans" cxnId="{75AAC2D2-9268-4650-B2A4-FC7EBD51DB94}">
      <dgm:prSet/>
      <dgm:spPr/>
      <dgm:t>
        <a:bodyPr/>
        <a:lstStyle/>
        <a:p>
          <a:endParaRPr lang="en-US"/>
        </a:p>
      </dgm:t>
    </dgm:pt>
    <dgm:pt modelId="{5F7D0A43-2DBB-4A42-BFFE-89456863990A}">
      <dgm:prSet/>
      <dgm:spPr/>
      <dgm:t>
        <a:bodyPr/>
        <a:lstStyle/>
        <a:p>
          <a:r>
            <a:rPr lang="en-US" dirty="0"/>
            <a:t>We found solutions by helping each other and researching together </a:t>
          </a:r>
          <a:r>
            <a:rPr lang="en-US"/>
            <a:t>in places where we usually hang out.</a:t>
          </a:r>
          <a:endParaRPr lang="en-US" dirty="0"/>
        </a:p>
      </dgm:t>
    </dgm:pt>
    <dgm:pt modelId="{EF6E78D3-3887-4684-8573-0B65713947F3}" type="parTrans" cxnId="{BF965219-78B6-4925-9519-5C7D300944C7}">
      <dgm:prSet/>
      <dgm:spPr/>
      <dgm:t>
        <a:bodyPr/>
        <a:lstStyle/>
        <a:p>
          <a:endParaRPr lang="en-US"/>
        </a:p>
      </dgm:t>
    </dgm:pt>
    <dgm:pt modelId="{6170309E-BADF-46FE-BF39-71D5ECD823E4}" type="sibTrans" cxnId="{BF965219-78B6-4925-9519-5C7D300944C7}">
      <dgm:prSet/>
      <dgm:spPr/>
      <dgm:t>
        <a:bodyPr/>
        <a:lstStyle/>
        <a:p>
          <a:endParaRPr lang="en-US"/>
        </a:p>
      </dgm:t>
    </dgm:pt>
    <dgm:pt modelId="{6EDCC300-C3A6-48ED-8CFD-376F6DC11FE3}" type="pres">
      <dgm:prSet presAssocID="{75F324E1-377F-4672-9236-7D8D25275939}" presName="linear" presStyleCnt="0">
        <dgm:presLayoutVars>
          <dgm:animLvl val="lvl"/>
          <dgm:resizeHandles val="exact"/>
        </dgm:presLayoutVars>
      </dgm:prSet>
      <dgm:spPr/>
    </dgm:pt>
    <dgm:pt modelId="{CDD77E72-3641-4E32-ABEB-053737D3F26B}" type="pres">
      <dgm:prSet presAssocID="{28AB0659-55A4-4745-A8DC-33A8AFE52B9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11198CB-BAB9-448E-BDB6-CE02CC7B8D1E}" type="pres">
      <dgm:prSet presAssocID="{FDB2EF4E-74E3-4590-9104-0FAE9102C1CE}" presName="spacer" presStyleCnt="0"/>
      <dgm:spPr/>
    </dgm:pt>
    <dgm:pt modelId="{78B20116-077B-487F-A568-8F9F09409DA6}" type="pres">
      <dgm:prSet presAssocID="{EFFAD5B0-DB1D-45C7-B848-EB00BE05141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C263995-0A9D-4207-B966-6374AB0B26BB}" type="pres">
      <dgm:prSet presAssocID="{058B6ADC-D4DF-4C45-8497-EA9F4D56F2FB}" presName="spacer" presStyleCnt="0"/>
      <dgm:spPr/>
    </dgm:pt>
    <dgm:pt modelId="{E525BD52-913E-467A-91C2-01FE3B550CA3}" type="pres">
      <dgm:prSet presAssocID="{5F7D0A43-2DBB-4A42-BFFE-89456863990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F965219-78B6-4925-9519-5C7D300944C7}" srcId="{75F324E1-377F-4672-9236-7D8D25275939}" destId="{5F7D0A43-2DBB-4A42-BFFE-89456863990A}" srcOrd="2" destOrd="0" parTransId="{EF6E78D3-3887-4684-8573-0B65713947F3}" sibTransId="{6170309E-BADF-46FE-BF39-71D5ECD823E4}"/>
    <dgm:cxn modelId="{06CCEC38-7783-40CB-A5CF-7C317E14CE8A}" type="presOf" srcId="{EFFAD5B0-DB1D-45C7-B848-EB00BE051417}" destId="{78B20116-077B-487F-A568-8F9F09409DA6}" srcOrd="0" destOrd="0" presId="urn:microsoft.com/office/officeart/2005/8/layout/vList2"/>
    <dgm:cxn modelId="{3897A186-FBC9-4DDA-93AA-38F0BCADC5F9}" type="presOf" srcId="{28AB0659-55A4-4745-A8DC-33A8AFE52B99}" destId="{CDD77E72-3641-4E32-ABEB-053737D3F26B}" srcOrd="0" destOrd="0" presId="urn:microsoft.com/office/officeart/2005/8/layout/vList2"/>
    <dgm:cxn modelId="{259706A3-63A2-43D5-9230-3B834131D892}" type="presOf" srcId="{5F7D0A43-2DBB-4A42-BFFE-89456863990A}" destId="{E525BD52-913E-467A-91C2-01FE3B550CA3}" srcOrd="0" destOrd="0" presId="urn:microsoft.com/office/officeart/2005/8/layout/vList2"/>
    <dgm:cxn modelId="{EC4F0FCD-2D54-447A-AF4E-87A54F18B434}" srcId="{75F324E1-377F-4672-9236-7D8D25275939}" destId="{28AB0659-55A4-4745-A8DC-33A8AFE52B99}" srcOrd="0" destOrd="0" parTransId="{36AF20DA-609D-4732-97B8-F0ABA2EB3777}" sibTransId="{FDB2EF4E-74E3-4590-9104-0FAE9102C1CE}"/>
    <dgm:cxn modelId="{75AAC2D2-9268-4650-B2A4-FC7EBD51DB94}" srcId="{75F324E1-377F-4672-9236-7D8D25275939}" destId="{EFFAD5B0-DB1D-45C7-B848-EB00BE051417}" srcOrd="1" destOrd="0" parTransId="{36689F27-3D55-485B-8C64-CF5D43580698}" sibTransId="{058B6ADC-D4DF-4C45-8497-EA9F4D56F2FB}"/>
    <dgm:cxn modelId="{C679B1FE-D718-44CA-9F9B-FFE88A14BCE3}" type="presOf" srcId="{75F324E1-377F-4672-9236-7D8D25275939}" destId="{6EDCC300-C3A6-48ED-8CFD-376F6DC11FE3}" srcOrd="0" destOrd="0" presId="urn:microsoft.com/office/officeart/2005/8/layout/vList2"/>
    <dgm:cxn modelId="{CE372ED2-73B8-4E98-8B5D-E8AD0205D36A}" type="presParOf" srcId="{6EDCC300-C3A6-48ED-8CFD-376F6DC11FE3}" destId="{CDD77E72-3641-4E32-ABEB-053737D3F26B}" srcOrd="0" destOrd="0" presId="urn:microsoft.com/office/officeart/2005/8/layout/vList2"/>
    <dgm:cxn modelId="{B4427C75-21F2-4916-BA0F-55D5DB729281}" type="presParOf" srcId="{6EDCC300-C3A6-48ED-8CFD-376F6DC11FE3}" destId="{511198CB-BAB9-448E-BDB6-CE02CC7B8D1E}" srcOrd="1" destOrd="0" presId="urn:microsoft.com/office/officeart/2005/8/layout/vList2"/>
    <dgm:cxn modelId="{6BE053E4-2DEB-4D51-9BC7-BFAEFC614F74}" type="presParOf" srcId="{6EDCC300-C3A6-48ED-8CFD-376F6DC11FE3}" destId="{78B20116-077B-487F-A568-8F9F09409DA6}" srcOrd="2" destOrd="0" presId="urn:microsoft.com/office/officeart/2005/8/layout/vList2"/>
    <dgm:cxn modelId="{5B17E6BD-EAB4-40E3-A20F-225E76AD07FD}" type="presParOf" srcId="{6EDCC300-C3A6-48ED-8CFD-376F6DC11FE3}" destId="{9C263995-0A9D-4207-B966-6374AB0B26BB}" srcOrd="3" destOrd="0" presId="urn:microsoft.com/office/officeart/2005/8/layout/vList2"/>
    <dgm:cxn modelId="{52A7A1C7-68C0-42B4-88F6-88EC69EA217B}" type="presParOf" srcId="{6EDCC300-C3A6-48ED-8CFD-376F6DC11FE3}" destId="{E525BD52-913E-467A-91C2-01FE3B550CA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408DF-0773-4FF5-997D-B0AC101CEC40}">
      <dsp:nvSpPr>
        <dsp:cNvPr id="0" name=""/>
        <dsp:cNvSpPr/>
      </dsp:nvSpPr>
      <dsp:spPr>
        <a:xfrm>
          <a:off x="0" y="0"/>
          <a:ext cx="5864901" cy="673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By</a:t>
          </a:r>
          <a:endParaRPr lang="en-US" sz="1800" kern="1200" dirty="0"/>
        </a:p>
      </dsp:txBody>
      <dsp:txXfrm>
        <a:off x="32898" y="32898"/>
        <a:ext cx="5799105" cy="608124"/>
      </dsp:txXfrm>
    </dsp:sp>
    <dsp:sp modelId="{DB7EC546-C9DE-4E0A-9C20-C45AA898A2DE}">
      <dsp:nvSpPr>
        <dsp:cNvPr id="0" name=""/>
        <dsp:cNvSpPr/>
      </dsp:nvSpPr>
      <dsp:spPr>
        <a:xfrm>
          <a:off x="0" y="713019"/>
          <a:ext cx="5864901" cy="673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2016510127                </a:t>
          </a:r>
          <a:r>
            <a:rPr lang="en-US" sz="1800" b="1" kern="1200" dirty="0">
              <a:effectLst/>
              <a:ea typeface="Times New Roman" panose="02020603050405020304" pitchFamily="18" charset="0"/>
            </a:rPr>
            <a:t>Mehmet </a:t>
          </a:r>
          <a:r>
            <a:rPr lang="en-US" sz="1800" b="1" kern="1200" dirty="0" err="1">
              <a:effectLst/>
              <a:ea typeface="Times New Roman" panose="02020603050405020304" pitchFamily="18" charset="0"/>
            </a:rPr>
            <a:t>Tunahan</a:t>
          </a:r>
          <a:r>
            <a:rPr lang="en-US" sz="1800" b="1" kern="1200" dirty="0">
              <a:effectLst/>
              <a:ea typeface="Times New Roman" panose="02020603050405020304" pitchFamily="18" charset="0"/>
            </a:rPr>
            <a:t> </a:t>
          </a:r>
          <a:r>
            <a:rPr lang="en-US" sz="1800" b="1" kern="1200" dirty="0" err="1">
              <a:effectLst/>
              <a:ea typeface="Times New Roman" panose="02020603050405020304" pitchFamily="18" charset="0"/>
            </a:rPr>
            <a:t>Kanpolat</a:t>
          </a:r>
          <a:endParaRPr lang="en-US" sz="1800" b="1" kern="1200" dirty="0">
            <a:effectLst/>
            <a:ea typeface="Times New Roman" panose="02020603050405020304" pitchFamily="18" charset="0"/>
          </a:endParaRPr>
        </a:p>
      </dsp:txBody>
      <dsp:txXfrm>
        <a:off x="32898" y="745917"/>
        <a:ext cx="5799105" cy="608124"/>
      </dsp:txXfrm>
    </dsp:sp>
    <dsp:sp modelId="{FDEFB57E-96BD-4D93-9136-3A31B70B9BA3}">
      <dsp:nvSpPr>
        <dsp:cNvPr id="0" name=""/>
        <dsp:cNvSpPr/>
      </dsp:nvSpPr>
      <dsp:spPr>
        <a:xfrm>
          <a:off x="0" y="1581252"/>
          <a:ext cx="5864901" cy="673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/>
              <a:ea typeface="Times New Roman" panose="02020603050405020304" pitchFamily="18" charset="0"/>
            </a:rPr>
            <a:t>2019510128           Deniz </a:t>
          </a:r>
          <a:r>
            <a:rPr lang="en-US" sz="1800" b="1" kern="1200" dirty="0" err="1">
              <a:effectLst/>
              <a:ea typeface="Times New Roman" panose="02020603050405020304" pitchFamily="18" charset="0"/>
            </a:rPr>
            <a:t>Küçükkara</a:t>
          </a:r>
          <a:endParaRPr lang="en-US" sz="1800" b="1" kern="1200" dirty="0"/>
        </a:p>
      </dsp:txBody>
      <dsp:txXfrm>
        <a:off x="32898" y="1614150"/>
        <a:ext cx="5799105" cy="608124"/>
      </dsp:txXfrm>
    </dsp:sp>
    <dsp:sp modelId="{1879D2C1-4B41-4781-AB96-682E15527FBF}">
      <dsp:nvSpPr>
        <dsp:cNvPr id="0" name=""/>
        <dsp:cNvSpPr/>
      </dsp:nvSpPr>
      <dsp:spPr>
        <a:xfrm>
          <a:off x="0" y="2384905"/>
          <a:ext cx="5864901" cy="673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2019510085	        </a:t>
          </a:r>
          <a:r>
            <a:rPr lang="en-US" sz="1600" b="1" kern="1200" dirty="0"/>
            <a:t>MUHAMMET ALİ </a:t>
          </a:r>
          <a:r>
            <a:rPr lang="en-US" sz="1800" b="1" kern="1200" dirty="0"/>
            <a:t>YEŞİLÖZ</a:t>
          </a:r>
          <a:endParaRPr lang="en-US" sz="1800" kern="1200" dirty="0"/>
        </a:p>
      </dsp:txBody>
      <dsp:txXfrm>
        <a:off x="32898" y="2417803"/>
        <a:ext cx="5799105" cy="6081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F4858-FDAF-4658-B926-976A88CD3169}">
      <dsp:nvSpPr>
        <dsp:cNvPr id="0" name=""/>
        <dsp:cNvSpPr/>
      </dsp:nvSpPr>
      <dsp:spPr>
        <a:xfrm>
          <a:off x="0" y="2001"/>
          <a:ext cx="6692813" cy="10145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80A3E8-9B8E-41A5-95C3-077F8CB49E5A}">
      <dsp:nvSpPr>
        <dsp:cNvPr id="0" name=""/>
        <dsp:cNvSpPr/>
      </dsp:nvSpPr>
      <dsp:spPr>
        <a:xfrm>
          <a:off x="306906" y="230279"/>
          <a:ext cx="558011" cy="5580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D0B632-7568-4F73-A145-3F670E92654F}">
      <dsp:nvSpPr>
        <dsp:cNvPr id="0" name=""/>
        <dsp:cNvSpPr/>
      </dsp:nvSpPr>
      <dsp:spPr>
        <a:xfrm>
          <a:off x="1171823" y="2001"/>
          <a:ext cx="5520990" cy="1014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75" tIns="107375" rIns="107375" bIns="1073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Required variables and classes created</a:t>
          </a:r>
        </a:p>
      </dsp:txBody>
      <dsp:txXfrm>
        <a:off x="1171823" y="2001"/>
        <a:ext cx="5520990" cy="1014565"/>
      </dsp:txXfrm>
    </dsp:sp>
    <dsp:sp modelId="{00F8E17B-E3A8-4338-B07B-1AAF7C68EE12}">
      <dsp:nvSpPr>
        <dsp:cNvPr id="0" name=""/>
        <dsp:cNvSpPr/>
      </dsp:nvSpPr>
      <dsp:spPr>
        <a:xfrm>
          <a:off x="0" y="1270208"/>
          <a:ext cx="6692813" cy="10145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52A1FA-471B-4BFB-8E2C-B13A39ACC2BE}">
      <dsp:nvSpPr>
        <dsp:cNvPr id="0" name=""/>
        <dsp:cNvSpPr/>
      </dsp:nvSpPr>
      <dsp:spPr>
        <a:xfrm>
          <a:off x="306906" y="1498486"/>
          <a:ext cx="558011" cy="5580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1C27EE-5AA1-445A-9EF8-26D9468FD927}">
      <dsp:nvSpPr>
        <dsp:cNvPr id="0" name=""/>
        <dsp:cNvSpPr/>
      </dsp:nvSpPr>
      <dsp:spPr>
        <a:xfrm>
          <a:off x="1171823" y="1270208"/>
          <a:ext cx="5520990" cy="1014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75" tIns="107375" rIns="107375" bIns="1073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next day command was created properly</a:t>
          </a:r>
        </a:p>
      </dsp:txBody>
      <dsp:txXfrm>
        <a:off x="1171823" y="1270208"/>
        <a:ext cx="5520990" cy="1014565"/>
      </dsp:txXfrm>
    </dsp:sp>
    <dsp:sp modelId="{6FBBFC27-FD08-4819-A85E-603F5D2E4E99}">
      <dsp:nvSpPr>
        <dsp:cNvPr id="0" name=""/>
        <dsp:cNvSpPr/>
      </dsp:nvSpPr>
      <dsp:spPr>
        <a:xfrm>
          <a:off x="0" y="2538415"/>
          <a:ext cx="6692813" cy="10145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4A776-03B1-4BDE-8054-1F110C64EEB5}">
      <dsp:nvSpPr>
        <dsp:cNvPr id="0" name=""/>
        <dsp:cNvSpPr/>
      </dsp:nvSpPr>
      <dsp:spPr>
        <a:xfrm>
          <a:off x="306906" y="2766692"/>
          <a:ext cx="558011" cy="5580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903167-C955-4FB2-963D-28323476C957}">
      <dsp:nvSpPr>
        <dsp:cNvPr id="0" name=""/>
        <dsp:cNvSpPr/>
      </dsp:nvSpPr>
      <dsp:spPr>
        <a:xfrm>
          <a:off x="1171823" y="2538415"/>
          <a:ext cx="5520990" cy="1014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75" tIns="107375" rIns="107375" bIns="1073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Daily rental fees were calculated.</a:t>
          </a:r>
        </a:p>
      </dsp:txBody>
      <dsp:txXfrm>
        <a:off x="1171823" y="2538415"/>
        <a:ext cx="5520990" cy="1014565"/>
      </dsp:txXfrm>
    </dsp:sp>
    <dsp:sp modelId="{E08FD63B-2F23-4816-AEEC-CDCD9DBC1445}">
      <dsp:nvSpPr>
        <dsp:cNvPr id="0" name=""/>
        <dsp:cNvSpPr/>
      </dsp:nvSpPr>
      <dsp:spPr>
        <a:xfrm>
          <a:off x="0" y="3806622"/>
          <a:ext cx="6692813" cy="10145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60B88-7A30-47A5-9C62-F06B68CCA8F6}">
      <dsp:nvSpPr>
        <dsp:cNvPr id="0" name=""/>
        <dsp:cNvSpPr/>
      </dsp:nvSpPr>
      <dsp:spPr>
        <a:xfrm>
          <a:off x="306906" y="4034899"/>
          <a:ext cx="558011" cy="5580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DD8B1-1D77-4991-A60A-88083CBD21C9}">
      <dsp:nvSpPr>
        <dsp:cNvPr id="0" name=""/>
        <dsp:cNvSpPr/>
      </dsp:nvSpPr>
      <dsp:spPr>
        <a:xfrm>
          <a:off x="1171823" y="3806622"/>
          <a:ext cx="5520990" cy="1014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75" tIns="107375" rIns="107375" bIns="1073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most important suggestion was made by the system for each office.</a:t>
          </a:r>
        </a:p>
      </dsp:txBody>
      <dsp:txXfrm>
        <a:off x="1171823" y="3806622"/>
        <a:ext cx="5520990" cy="10145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D77E72-3641-4E32-ABEB-053737D3F26B}">
      <dsp:nvSpPr>
        <dsp:cNvPr id="0" name=""/>
        <dsp:cNvSpPr/>
      </dsp:nvSpPr>
      <dsp:spPr>
        <a:xfrm>
          <a:off x="0" y="53510"/>
          <a:ext cx="6692813" cy="168918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First of all, we did the necessary research and drew a path for ourselves.</a:t>
          </a:r>
        </a:p>
      </dsp:txBody>
      <dsp:txXfrm>
        <a:off x="82459" y="135969"/>
        <a:ext cx="6527895" cy="1524269"/>
      </dsp:txXfrm>
    </dsp:sp>
    <dsp:sp modelId="{78B20116-077B-487F-A568-8F9F09409DA6}">
      <dsp:nvSpPr>
        <dsp:cNvPr id="0" name=""/>
        <dsp:cNvSpPr/>
      </dsp:nvSpPr>
      <dsp:spPr>
        <a:xfrm>
          <a:off x="0" y="1814698"/>
          <a:ext cx="6692813" cy="1689187"/>
        </a:xfrm>
        <a:prstGeom prst="roundRect">
          <a:avLst/>
        </a:prstGeom>
        <a:gradFill rotWithShape="0">
          <a:gsLst>
            <a:gs pos="0">
              <a:schemeClr val="accent2">
                <a:hueOff val="-1356225"/>
                <a:satOff val="-828"/>
                <a:lumOff val="3235"/>
                <a:alphaOff val="0"/>
                <a:tint val="96000"/>
                <a:lumMod val="100000"/>
              </a:schemeClr>
            </a:gs>
            <a:gs pos="78000">
              <a:schemeClr val="accent2">
                <a:hueOff val="-1356225"/>
                <a:satOff val="-828"/>
                <a:lumOff val="323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After that, we started to form the program gradually, even if we encountered problems that we could not foresee, we tried to solve them.</a:t>
          </a:r>
        </a:p>
      </dsp:txBody>
      <dsp:txXfrm>
        <a:off x="82459" y="1897157"/>
        <a:ext cx="6527895" cy="1524269"/>
      </dsp:txXfrm>
    </dsp:sp>
    <dsp:sp modelId="{E525BD52-913E-467A-91C2-01FE3B550CA3}">
      <dsp:nvSpPr>
        <dsp:cNvPr id="0" name=""/>
        <dsp:cNvSpPr/>
      </dsp:nvSpPr>
      <dsp:spPr>
        <a:xfrm>
          <a:off x="0" y="3575885"/>
          <a:ext cx="6692813" cy="1689187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 found solutions by helping each other and researching together </a:t>
          </a:r>
          <a:r>
            <a:rPr lang="en-US" sz="2500" kern="1200"/>
            <a:t>in places where we usually hang out.</a:t>
          </a:r>
          <a:endParaRPr lang="en-US" sz="2500" kern="1200" dirty="0"/>
        </a:p>
      </dsp:txBody>
      <dsp:txXfrm>
        <a:off x="82459" y="3658344"/>
        <a:ext cx="6527895" cy="1524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09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35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0966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63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4690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63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92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82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9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77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87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68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86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72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4/15/2021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6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AA1F8-BE49-4761-95F8-D255B2A0B70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45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f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course/sifirdan-ileri-seviyeye-komple-ja" TargetMode="External"/><Relationship Id="rId2" Type="http://schemas.openxmlformats.org/officeDocument/2006/relationships/hyperlink" Target="https://www.java.com/tr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utorialspoint.com/java/java_files_io.htm" TargetMode="External"/><Relationship Id="rId4" Type="http://schemas.openxmlformats.org/officeDocument/2006/relationships/hyperlink" Target="https://www.javatpoint.com/how-to-get-input-from-user-in-jav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t.wikipedia.org/wiki/java_(kalba)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fi.wikipedia.org/wiki/Eclipse_(IDE)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r.wikipedia.org/wiki/Takvim_(Windows)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2114359" y="31091"/>
            <a:ext cx="7360309" cy="2006478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PROJECT – 1</a:t>
            </a:r>
            <a:r>
              <a:rPr lang="tr-TR" sz="3600" b="1" dirty="0"/>
              <a:t> </a:t>
            </a:r>
            <a:br>
              <a:rPr lang="tr-TR" sz="3600" b="1" dirty="0"/>
            </a:br>
            <a:r>
              <a:rPr lang="tr-TR" sz="3600" b="1" dirty="0"/>
              <a:t>Car Rental Software Project</a:t>
            </a:r>
            <a:endParaRPr lang="en-US" sz="3600" dirty="0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0"/>
          </p:nvPr>
        </p:nvSpPr>
        <p:spPr>
          <a:xfrm>
            <a:off x="11324492" y="6492875"/>
            <a:ext cx="867508" cy="365125"/>
          </a:xfrm>
        </p:spPr>
        <p:txBody>
          <a:bodyPr/>
          <a:lstStyle/>
          <a:p>
            <a:r>
              <a:rPr lang="en-US" dirty="0"/>
              <a:t>4/16/2021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61" y="96715"/>
            <a:ext cx="1371600" cy="137160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018" y="5604411"/>
            <a:ext cx="2379700" cy="800859"/>
          </a:xfrm>
          <a:prstGeom prst="rect">
            <a:avLst/>
          </a:prstGeom>
        </p:spPr>
      </p:pic>
      <p:sp>
        <p:nvSpPr>
          <p:cNvPr id="9" name="Veri Yer Tutucusu 7"/>
          <p:cNvSpPr txBox="1"/>
          <p:nvPr/>
        </p:nvSpPr>
        <p:spPr>
          <a:xfrm>
            <a:off x="6096000" y="6437658"/>
            <a:ext cx="867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IZMIR</a:t>
            </a:r>
            <a:endParaRPr lang="en-US" dirty="0"/>
          </a:p>
        </p:txBody>
      </p:sp>
      <p:sp>
        <p:nvSpPr>
          <p:cNvPr id="7" name="Dikdörtgen 6"/>
          <p:cNvSpPr/>
          <p:nvPr/>
        </p:nvSpPr>
        <p:spPr>
          <a:xfrm>
            <a:off x="6370601" y="2569277"/>
            <a:ext cx="55919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latin typeface="Calibri Light (Başlıklar)"/>
              </a:rPr>
              <a:t>CME1252 Project Based Learning - ||</a:t>
            </a:r>
          </a:p>
        </p:txBody>
      </p:sp>
      <p:graphicFrame>
        <p:nvGraphicFramePr>
          <p:cNvPr id="17" name="TextBox 10">
            <a:extLst>
              <a:ext uri="{FF2B5EF4-FFF2-40B4-BE49-F238E27FC236}">
                <a16:creationId xmlns:a16="http://schemas.microsoft.com/office/drawing/2014/main" id="{8BFF9648-F01F-48DE-89F6-0577BD48D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3993386"/>
              </p:ext>
            </p:extLst>
          </p:nvPr>
        </p:nvGraphicFramePr>
        <p:xfrm>
          <a:off x="505700" y="3547473"/>
          <a:ext cx="5864901" cy="3058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BCCFA613-E8A3-4D9A-80E3-49E2C1B884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64" y="58599"/>
            <a:ext cx="1515445" cy="140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92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7AE5-E3C9-4832-87EA-122AC675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Screenshoots</a:t>
            </a:r>
            <a:endParaRPr lang="en-US" dirty="0"/>
          </a:p>
        </p:txBody>
      </p:sp>
      <p:pic>
        <p:nvPicPr>
          <p:cNvPr id="13" name="İçerik Yer Tutucusu 12">
            <a:extLst>
              <a:ext uri="{FF2B5EF4-FFF2-40B4-BE49-F238E27FC236}">
                <a16:creationId xmlns:a16="http://schemas.microsoft.com/office/drawing/2014/main" id="{88D1F45A-B980-4B18-94DD-DC33C7AFB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88281"/>
            <a:ext cx="8582130" cy="4007450"/>
          </a:xfrm>
        </p:spPr>
      </p:pic>
    </p:spTree>
    <p:extLst>
      <p:ext uri="{BB962C8B-B14F-4D97-AF65-F5344CB8AC3E}">
        <p14:creationId xmlns:p14="http://schemas.microsoft.com/office/powerpoint/2010/main" val="4258098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MCAM 20210415_2346550198">
            <a:hlinkClick r:id="" action="ppaction://media"/>
            <a:extLst>
              <a:ext uri="{FF2B5EF4-FFF2-40B4-BE49-F238E27FC236}">
                <a16:creationId xmlns:a16="http://schemas.microsoft.com/office/drawing/2014/main" id="{3E47B333-3156-4B96-A3FA-2D376437B5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4755" y="1618938"/>
            <a:ext cx="9537242" cy="430790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754764-234A-41C1-9591-B0E63932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Screen Records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60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1B979-600A-488F-ACE6-AD8350D2C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tr-TR" dirty="0">
                <a:solidFill>
                  <a:srgbClr val="FFFFFF"/>
                </a:solidFill>
              </a:rPr>
              <a:t>Problem Encountered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493C155-0C51-4761-B48E-C04AF042D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51" y="2060280"/>
            <a:ext cx="3856774" cy="28263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3D701-DCDC-4429-BB60-5A114036B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While adding random commands,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rgbClr val="FFFFFF"/>
                </a:solidFill>
              </a:rPr>
              <a:t>situations such as absence of office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rgbClr val="FFFFFF"/>
                </a:solidFill>
              </a:rPr>
              <a:t>and absence of employees were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rgbClr val="FFFFFF"/>
                </a:solidFill>
              </a:rPr>
              <a:t>encountered.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Many unknown problems were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rgbClr val="FFFFFF"/>
                </a:solidFill>
              </a:rPr>
              <a:t>encountered while writing the </a:t>
            </a:r>
            <a:r>
              <a:rPr lang="en-US" dirty="0" err="1">
                <a:solidFill>
                  <a:srgbClr val="FFFFFF"/>
                </a:solidFill>
              </a:rPr>
              <a:t>nextday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rgbClr val="FFFFFF"/>
                </a:solidFill>
              </a:rPr>
              <a:t>command, but we realized it was due to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rgbClr val="FFFFFF"/>
                </a:solidFill>
              </a:rPr>
              <a:t>minor mistakes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F033581-277B-41FD-AA73-FFCB5A620F7D}"/>
              </a:ext>
            </a:extLst>
          </p:cNvPr>
          <p:cNvSpPr/>
          <p:nvPr/>
        </p:nvSpPr>
        <p:spPr>
          <a:xfrm>
            <a:off x="7334233" y="2885126"/>
            <a:ext cx="177251" cy="119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7BC95A-131D-4424-B4F8-EDD1FE129569}"/>
              </a:ext>
            </a:extLst>
          </p:cNvPr>
          <p:cNvSpPr/>
          <p:nvPr/>
        </p:nvSpPr>
        <p:spPr>
          <a:xfrm>
            <a:off x="7312666" y="4635517"/>
            <a:ext cx="177251" cy="119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96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3A5424-57F1-4F46-86BE-A7B3DFF3C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tr-TR" sz="4400" dirty="0">
                <a:solidFill>
                  <a:schemeClr val="accent1">
                    <a:lumMod val="75000"/>
                  </a:schemeClr>
                </a:solidFill>
              </a:rPr>
              <a:t>Algorithms &amp; Solutions Strategies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55C850-28AF-4AA5-9ABE-04EED5C4AF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1843293"/>
              </p:ext>
            </p:extLst>
          </p:nvPr>
        </p:nvGraphicFramePr>
        <p:xfrm>
          <a:off x="4852543" y="944564"/>
          <a:ext cx="6692814" cy="5318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5038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D002B5A0-D57D-4850-9353-75D6A2DDD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13" r="16709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914575-8788-4FC3-9FB0-ADD310519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tr-TR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05C00-C54D-4240-B547-E21A7A58A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/>
              <a:t>In this project, we learned</a:t>
            </a:r>
          </a:p>
          <a:p>
            <a:pPr lvl="1"/>
            <a:r>
              <a:rPr lang="en-US"/>
              <a:t>Use of class structures.</a:t>
            </a:r>
          </a:p>
          <a:p>
            <a:pPr lvl="1"/>
            <a:r>
              <a:rPr lang="tr-TR"/>
              <a:t>Use of functions</a:t>
            </a:r>
            <a:r>
              <a:rPr lang="en-US"/>
              <a:t>.</a:t>
            </a:r>
            <a:endParaRPr lang="tr-TR"/>
          </a:p>
          <a:p>
            <a:pPr lvl="1"/>
            <a:r>
              <a:rPr lang="tr-TR"/>
              <a:t>How to act as a team.</a:t>
            </a:r>
          </a:p>
          <a:p>
            <a:pPr lvl="1"/>
            <a:r>
              <a:rPr lang="tr-TR"/>
              <a:t>How to manage time.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D185123E-F4EB-4527-BBA6-A20F0DC73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367" y="4398168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3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1F5B8-C0E9-4CE3-8DE8-BB9C011DD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tr-TR">
                <a:solidFill>
                  <a:schemeClr val="tx1">
                    <a:lumMod val="85000"/>
                    <a:lumOff val="15000"/>
                  </a:schemeClr>
                </a:solidFill>
              </a:rPr>
              <a:t>References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01A03-1A3B-4799-BE09-F756C4830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https://www.java.com/tr/</a:t>
            </a:r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https://www.udemy.com/course/sifirdan-ileri-seviyeye-komple-ja</a:t>
            </a:r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https://www.javatpoint.com/how-to-get-input-from-user-in-java</a:t>
            </a:r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https://www.tutorialspoint.com/java/java_files_io.htm</a:t>
            </a:r>
            <a:endParaRPr lang="en-US" b="1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422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basketball court lines">
            <a:extLst>
              <a:ext uri="{FF2B5EF4-FFF2-40B4-BE49-F238E27FC236}">
                <a16:creationId xmlns:a16="http://schemas.microsoft.com/office/drawing/2014/main" id="{2A9B198A-5BF9-4F6E-8289-3B1136A30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3" r="9459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0B22DE-A54D-463B-A96F-0B45FE81A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b="1"/>
              <a:t>Outline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F6B62-BBBB-4096-9518-FE8B9781D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en-US" sz="1300" cap="all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en-US" sz="1300" cap="all">
                <a:solidFill>
                  <a:schemeClr val="tx1">
                    <a:lumMod val="75000"/>
                    <a:lumOff val="25000"/>
                  </a:schemeClr>
                </a:solidFill>
              </a:rPr>
              <a:t>PROGRESS SUMMARY</a:t>
            </a:r>
          </a:p>
          <a:p>
            <a:pPr lvl="1" algn="l">
              <a:lnSpc>
                <a:spcPct val="90000"/>
              </a:lnSpc>
              <a:buFont typeface="Wingdings 3" charset="2"/>
              <a:buChar char=""/>
            </a:pPr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-Requirements</a:t>
            </a:r>
          </a:p>
          <a:p>
            <a:pPr lvl="1" algn="l">
              <a:lnSpc>
                <a:spcPct val="90000"/>
              </a:lnSpc>
              <a:buFont typeface="Wingdings 3" charset="2"/>
              <a:buChar char=""/>
            </a:pPr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-Task Sharing  </a:t>
            </a:r>
          </a:p>
          <a:p>
            <a:pPr lvl="1" algn="l">
              <a:lnSpc>
                <a:spcPct val="90000"/>
              </a:lnSpc>
              <a:buFont typeface="Wingdings 3" charset="2"/>
              <a:buChar char=""/>
            </a:pPr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-Scheduling</a:t>
            </a:r>
          </a:p>
          <a:p>
            <a:pPr lvl="1" algn="l">
              <a:lnSpc>
                <a:spcPct val="90000"/>
              </a:lnSpc>
              <a:buFont typeface="Wingdings 3" charset="2"/>
              <a:buChar char=""/>
            </a:pPr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-Completed Tasks</a:t>
            </a:r>
          </a:p>
          <a:p>
            <a:pPr lvl="1" algn="l">
              <a:lnSpc>
                <a:spcPct val="90000"/>
              </a:lnSpc>
              <a:buFont typeface="Wingdings 3" charset="2"/>
              <a:buChar char=""/>
            </a:pPr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-Incomplete Tasks: Reasons, Explanations</a:t>
            </a:r>
          </a:p>
          <a:p>
            <a:pPr lvl="1" algn="l">
              <a:lnSpc>
                <a:spcPct val="90000"/>
              </a:lnSpc>
              <a:buFont typeface="Wingdings 3" charset="2"/>
              <a:buChar char=""/>
            </a:pPr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-Additional Improvements</a:t>
            </a: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en-US" sz="1300" cap="all">
                <a:solidFill>
                  <a:schemeClr val="tx1">
                    <a:lumMod val="75000"/>
                    <a:lumOff val="25000"/>
                  </a:schemeClr>
                </a:solidFill>
              </a:rPr>
              <a:t>PROBLEMS ENCOUNTERED</a:t>
            </a: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ALGORITHMS AND SOLUTION STRATEGIES</a:t>
            </a: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SCREENSHOTS</a:t>
            </a:r>
            <a:endParaRPr lang="en-US" sz="1300" cap="all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en-US" sz="1300" cap="all">
                <a:solidFill>
                  <a:schemeClr val="tx1">
                    <a:lumMod val="75000"/>
                    <a:lumOff val="25000"/>
                  </a:schemeClr>
                </a:solidFill>
              </a:rPr>
              <a:t>conclusıon</a:t>
            </a: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en-US" sz="1300" cap="all">
                <a:solidFill>
                  <a:schemeClr val="tx1">
                    <a:lumMod val="75000"/>
                    <a:lumOff val="25000"/>
                  </a:schemeClr>
                </a:solidFill>
              </a:rPr>
              <a:t>REFERENCES</a:t>
            </a: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endParaRPr lang="en-US" sz="1300" b="1" cap="all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algn="l">
              <a:lnSpc>
                <a:spcPct val="90000"/>
              </a:lnSpc>
              <a:buFont typeface="Wingdings 3" charset="2"/>
              <a:buChar char=""/>
            </a:pPr>
            <a:endParaRPr lang="en-US" sz="13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endParaRPr lang="en-US" sz="13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endParaRPr lang="en-US" sz="1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90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2A83B46E-4B9D-41E7-AEA4-D49D0E7D8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96A8005-E9F4-4EB9-8920-B40570B4A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0635935-0E19-45AE-833C-28B82B087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23">
              <a:extLst>
                <a:ext uri="{FF2B5EF4-FFF2-40B4-BE49-F238E27FC236}">
                  <a16:creationId xmlns:a16="http://schemas.microsoft.com/office/drawing/2014/main" id="{3F51BFFB-86E2-4C0F-A3E6-9EB854CA4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5">
              <a:extLst>
                <a:ext uri="{FF2B5EF4-FFF2-40B4-BE49-F238E27FC236}">
                  <a16:creationId xmlns:a16="http://schemas.microsoft.com/office/drawing/2014/main" id="{BC377650-A34B-4F5C-9CF6-357C1AE1A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8EDFD6E0-0A92-4B6A-8B1C-6DD83E629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7">
              <a:extLst>
                <a:ext uri="{FF2B5EF4-FFF2-40B4-BE49-F238E27FC236}">
                  <a16:creationId xmlns:a16="http://schemas.microsoft.com/office/drawing/2014/main" id="{A1D08E0A-48F2-475F-933A-7D65C5B04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8">
              <a:extLst>
                <a:ext uri="{FF2B5EF4-FFF2-40B4-BE49-F238E27FC236}">
                  <a16:creationId xmlns:a16="http://schemas.microsoft.com/office/drawing/2014/main" id="{43F7D684-BFDD-4685-8195-32F1ABE31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9">
              <a:extLst>
                <a:ext uri="{FF2B5EF4-FFF2-40B4-BE49-F238E27FC236}">
                  <a16:creationId xmlns:a16="http://schemas.microsoft.com/office/drawing/2014/main" id="{4A0E8712-3D59-4F13-9FD3-F8889E3C5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D99F7967-C64D-482A-A1B6-896D7EC22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7CE53433-52BD-4F44-80A5-B57F4B53A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1FE8E-6F47-442C-A846-A21F264A4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4" y="609599"/>
            <a:ext cx="3843375" cy="55456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C7C6CF-02BA-43F5-BA5E-707D6BD640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6084" y="609600"/>
            <a:ext cx="5511296" cy="55456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rgbClr val="FFFFFF"/>
                </a:solidFill>
                <a:effectLst/>
              </a:rPr>
              <a:t>The purpose of this project is to develop a car rental system for the DEUCENG Car Rental Company. </a:t>
            </a:r>
          </a:p>
          <a:p>
            <a:pPr algn="l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effectLst/>
              </a:rPr>
              <a:t>Our project is a program that includes a car rental company content. </a:t>
            </a:r>
          </a:p>
          <a:p>
            <a:pPr algn="l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effectLst/>
              </a:rPr>
              <a:t>Working cars include things like calculating income and expenses.</a:t>
            </a:r>
          </a:p>
          <a:p>
            <a:pPr algn="l">
              <a:buFont typeface="Wingdings 3" charset="2"/>
              <a:buChar char=""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DB682040-37A5-4A31-BCCE-1A455DDA89E5}"/>
              </a:ext>
            </a:extLst>
          </p:cNvPr>
          <p:cNvSpPr/>
          <p:nvPr/>
        </p:nvSpPr>
        <p:spPr>
          <a:xfrm>
            <a:off x="4699889" y="2802683"/>
            <a:ext cx="930707" cy="1159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58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31">
            <a:extLst>
              <a:ext uri="{FF2B5EF4-FFF2-40B4-BE49-F238E27FC236}">
                <a16:creationId xmlns:a16="http://schemas.microsoft.com/office/drawing/2014/main" id="{2356F361-DB9C-4716-8572-8E67E9AB4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6FF2CA3-6D93-438A-AA13-5844C345F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D6C7FF8-C6AA-493F-BF62-FC52DE277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215DAE39-2187-4AA8-8703-0F2B3BCFE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1D0826C5-89FD-49A0-9E8F-19DA04FE6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CE0557FD-5B6C-4875-9EA4-18DAD6258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55C096D6-25B6-418D-8FFF-894AC5FB6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8">
              <a:extLst>
                <a:ext uri="{FF2B5EF4-FFF2-40B4-BE49-F238E27FC236}">
                  <a16:creationId xmlns:a16="http://schemas.microsoft.com/office/drawing/2014/main" id="{4480C8B4-C2F4-427B-B03E-ABF3C9AF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E767DA1E-BBBF-419C-8E95-8393DA0F7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D88EF27D-D851-4A85-942B-DC69237C8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808DF878-FD48-4C53-8A3A-4636F450E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481D39-1953-48CB-8BF9-C6221CFBF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/>
              <a:t>Requirements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8BFF83-1378-4963-90A6-5FDF3DB12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2" y="2160589"/>
            <a:ext cx="4410718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Eclipse program to use java</a:t>
            </a:r>
          </a:p>
          <a:p>
            <a:pPr algn="l"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of the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if-else structures,Loop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structures </a:t>
            </a:r>
          </a:p>
          <a:p>
            <a:pPr algn="l"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(such as a while loop), definition and usage of </a:t>
            </a:r>
          </a:p>
          <a:p>
            <a:pPr algn="l"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structures,  definition and usage of </a:t>
            </a:r>
          </a:p>
          <a:p>
            <a:pPr algn="l"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functions,class and constructors structures</a:t>
            </a:r>
          </a:p>
          <a:p>
            <a:pPr algn="l"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Team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management, communication with teammates </a:t>
            </a:r>
          </a:p>
          <a:p>
            <a:pPr algn="l"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37219FE-1313-48DA-816F-BE4383DFE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83071" y="2159663"/>
            <a:ext cx="1826549" cy="182654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092749E-D7BB-406C-BCFF-6F9E64F9E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24072" y="4662630"/>
            <a:ext cx="3944549" cy="93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96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33328-08B5-4EBF-BF3E-22E3FFA97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tr-TR">
                <a:solidFill>
                  <a:schemeClr val="bg1"/>
                </a:solidFill>
              </a:rPr>
              <a:t>Task Sharing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14E1C-B0CE-43A6-8042-1D7F11738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tr-TR">
                <a:solidFill>
                  <a:schemeClr val="bg1"/>
                </a:solidFill>
              </a:rPr>
              <a:t>We shared nearly every part of the programming side of the Project.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tr-TR">
                <a:solidFill>
                  <a:schemeClr val="bg1"/>
                </a:solidFill>
              </a:rPr>
              <a:t>Everyone wrote their part on the reports.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tr-TR">
                <a:solidFill>
                  <a:schemeClr val="bg1"/>
                </a:solidFill>
              </a:rPr>
              <a:t>We also did poster and presentation together.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3FCDA-3291-4883-B751-4B2348B58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865454"/>
            <a:ext cx="5143500" cy="3114576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257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1805-537C-427C-B82F-FE00190F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Scheduling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7B644-1913-43F0-8AB5-EEE6DA72A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March</a:t>
            </a:r>
            <a:r>
              <a:rPr lang="tr-TR" dirty="0"/>
              <a:t> meeting </a:t>
            </a:r>
            <a:r>
              <a:rPr lang="en-US" dirty="0"/>
              <a:t>,</a:t>
            </a:r>
            <a:r>
              <a:rPr lang="en-US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discussing and designing solution alternatives. </a:t>
            </a:r>
          </a:p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March </a:t>
            </a:r>
            <a:r>
              <a:rPr lang="en-US" dirty="0">
                <a:latin typeface="Tahoma" panose="020B0604030504040204" pitchFamily="34" charset="0"/>
                <a:ea typeface="Times New Roman" panose="02020603050405020304" pitchFamily="18" charset="0"/>
              </a:rPr>
              <a:t>Creating the necessary variables, </a:t>
            </a:r>
            <a:r>
              <a:rPr lang="en-US" dirty="0" err="1">
                <a:latin typeface="Tahoma" panose="020B0604030504040204" pitchFamily="34" charset="0"/>
                <a:ea typeface="Times New Roman" panose="02020603050405020304" pitchFamily="18" charset="0"/>
              </a:rPr>
              <a:t>structuresScreen</a:t>
            </a:r>
            <a:r>
              <a:rPr lang="en-US" dirty="0">
                <a:latin typeface="Tahoma" panose="020B0604030504040204" pitchFamily="34" charset="0"/>
                <a:ea typeface="Times New Roman" panose="02020603050405020304" pitchFamily="18" charset="0"/>
              </a:rPr>
              <a:t>.</a:t>
            </a:r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  April</a:t>
            </a:r>
            <a:r>
              <a:rPr lang="en-US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. Class designs. Attributes/methods. Add and list commands for office/employee.</a:t>
            </a:r>
          </a:p>
          <a:p>
            <a:r>
              <a:rPr lang="en-US" dirty="0">
                <a:latin typeface="Tahoma" panose="020B0604030504040204" pitchFamily="34" charset="0"/>
                <a:ea typeface="Times New Roman" panose="02020603050405020304" pitchFamily="18" charset="0"/>
              </a:rPr>
              <a:t>5</a:t>
            </a:r>
            <a:r>
              <a:rPr lang="en-US" baseline="30000" dirty="0">
                <a:latin typeface="Tahoma" panose="020B0604030504040204" pitchFamily="34" charset="0"/>
                <a:ea typeface="Times New Roman" panose="02020603050405020304" pitchFamily="18" charset="0"/>
              </a:rPr>
              <a:t>th</a:t>
            </a:r>
            <a:r>
              <a:rPr lang="en-US" dirty="0">
                <a:latin typeface="Tahoma" panose="020B0604030504040204" pitchFamily="34" charset="0"/>
                <a:ea typeface="Times New Roman" panose="02020603050405020304" pitchFamily="18" charset="0"/>
              </a:rPr>
              <a:t> April </a:t>
            </a:r>
            <a:r>
              <a:rPr lang="en-US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Add and list commands for car/customer. Delete commands for office/employee.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 April </a:t>
            </a:r>
            <a:r>
              <a:rPr lang="en-US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Add and list for </a:t>
            </a:r>
            <a:r>
              <a:rPr lang="en-US" sz="1800" dirty="0" err="1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CarRequest</a:t>
            </a:r>
            <a:r>
              <a:rPr lang="en-US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 commands. Making contracts. </a:t>
            </a:r>
            <a:r>
              <a:rPr lang="en-US" sz="1800" dirty="0" err="1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listContract</a:t>
            </a:r>
            <a:r>
              <a:rPr lang="en-US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 command</a:t>
            </a:r>
          </a:p>
          <a:p>
            <a:r>
              <a:rPr lang="en-US" dirty="0">
                <a:latin typeface="Tahoma" panose="020B0604030504040204" pitchFamily="34" charset="0"/>
              </a:rPr>
              <a:t>12</a:t>
            </a:r>
            <a:r>
              <a:rPr lang="en-US" baseline="30000" dirty="0">
                <a:latin typeface="Tahoma" panose="020B0604030504040204" pitchFamily="34" charset="0"/>
              </a:rPr>
              <a:t>th</a:t>
            </a:r>
            <a:r>
              <a:rPr lang="en-US" dirty="0">
                <a:latin typeface="Tahoma" panose="020B0604030504040204" pitchFamily="34" charset="0"/>
              </a:rPr>
              <a:t> April </a:t>
            </a:r>
            <a:r>
              <a:rPr lang="en-US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Command </a:t>
            </a:r>
            <a:r>
              <a:rPr lang="en-US" sz="1800" dirty="0" err="1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nextday</a:t>
            </a:r>
            <a:r>
              <a:rPr lang="en-US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 operations</a:t>
            </a:r>
          </a:p>
          <a:p>
            <a:r>
              <a:rPr lang="en-US" dirty="0">
                <a:latin typeface="Tahoma" panose="020B0604030504040204" pitchFamily="34" charset="0"/>
              </a:rPr>
              <a:t>15</a:t>
            </a:r>
            <a:r>
              <a:rPr lang="en-US" baseline="30000" dirty="0">
                <a:latin typeface="Tahoma" panose="020B0604030504040204" pitchFamily="34" charset="0"/>
              </a:rPr>
              <a:t>th</a:t>
            </a:r>
            <a:r>
              <a:rPr lang="en-US" dirty="0">
                <a:latin typeface="Tahoma" panose="020B0604030504040204" pitchFamily="34" charset="0"/>
              </a:rPr>
              <a:t> April Preparation of presentation, poster and report</a:t>
            </a:r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2B78AA3-A77F-474D-908A-281CAC588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48448" y="251658"/>
            <a:ext cx="1565334" cy="15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6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8F8488-1C63-407E-9D68-028C038DE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tr-TR" sz="4400">
                <a:solidFill>
                  <a:schemeClr val="accent1">
                    <a:lumMod val="75000"/>
                  </a:schemeClr>
                </a:solidFill>
              </a:rPr>
              <a:t>Completed Tasks</a:t>
            </a:r>
            <a:endParaRPr lang="en-US" sz="4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B3573E-C22F-4C1A-8D03-847F0BAA3F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9601373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4237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4A785-0D18-4368-BA2D-9B87C2231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/>
              <a:t> </a:t>
            </a:r>
            <a:r>
              <a:rPr lang="tr-TR"/>
              <a:t>Incompleted Tasks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3A7EB-DD3B-4FB2-BB7C-BB0FEBDAC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All assigned tasks have been completed</a:t>
            </a:r>
          </a:p>
        </p:txBody>
      </p:sp>
      <p:pic>
        <p:nvPicPr>
          <p:cNvPr id="9" name="Picture 8" descr="A picture containing text, jigsaw puzzle&#10;&#10;Description automatically generated">
            <a:extLst>
              <a:ext uri="{FF2B5EF4-FFF2-40B4-BE49-F238E27FC236}">
                <a16:creationId xmlns:a16="http://schemas.microsoft.com/office/drawing/2014/main" id="{47D7FAB1-0BBA-46B0-8238-3A9B3F7BD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35" y="1043272"/>
            <a:ext cx="4032765" cy="37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78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7AE5-E3C9-4832-87EA-122AC675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Screenshoots</a:t>
            </a:r>
            <a:endParaRPr lang="en-US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462BE8DE-34BC-4692-BCE2-CE1A0534B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635657"/>
            <a:ext cx="4663844" cy="1394581"/>
          </a:xfr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C90EF526-2839-4760-AE23-76ED24175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1270000"/>
            <a:ext cx="5788779" cy="337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6561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181</TotalTime>
  <Words>494</Words>
  <Application>Microsoft Office PowerPoint</Application>
  <PresentationFormat>Widescreen</PresentationFormat>
  <Paragraphs>84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 Light (Başlıklar)</vt:lpstr>
      <vt:lpstr>Tahoma</vt:lpstr>
      <vt:lpstr>Times New Roman</vt:lpstr>
      <vt:lpstr>Trebuchet MS</vt:lpstr>
      <vt:lpstr>Wingdings 3</vt:lpstr>
      <vt:lpstr>Facet</vt:lpstr>
      <vt:lpstr>PROJECT – 1  Car Rental Software Project</vt:lpstr>
      <vt:lpstr>Outline</vt:lpstr>
      <vt:lpstr>Introduction</vt:lpstr>
      <vt:lpstr>Requirements</vt:lpstr>
      <vt:lpstr>Task Sharing</vt:lpstr>
      <vt:lpstr>Scheduling</vt:lpstr>
      <vt:lpstr>Completed Tasks</vt:lpstr>
      <vt:lpstr> Incompleted Tasks</vt:lpstr>
      <vt:lpstr>Screenshoots</vt:lpstr>
      <vt:lpstr>Screenshoots</vt:lpstr>
      <vt:lpstr>Screen Records</vt:lpstr>
      <vt:lpstr>Problem Encountered</vt:lpstr>
      <vt:lpstr>Algorithms &amp; Solutions Strategies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– 1  Car Rental Software Project</dc:title>
  <dc:creator>Muhammed Ali Yeşilöz</dc:creator>
  <cp:lastModifiedBy>Muhammed Ali Yeşilöz</cp:lastModifiedBy>
  <cp:revision>16</cp:revision>
  <dcterms:created xsi:type="dcterms:W3CDTF">2021-04-15T08:54:01Z</dcterms:created>
  <dcterms:modified xsi:type="dcterms:W3CDTF">2021-04-15T20:51:10Z</dcterms:modified>
</cp:coreProperties>
</file>